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16"/>
  </p:normalViewPr>
  <p:slideViewPr>
    <p:cSldViewPr snapToGrid="0" snapToObjects="1">
      <p:cViewPr varScale="1">
        <p:scale>
          <a:sx n="116" d="100"/>
          <a:sy n="116" d="100"/>
        </p:scale>
        <p:origin x="20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0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2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3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5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2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9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8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5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999EB-55D8-8649-9373-80D55FD908C8}" type="datetimeFigureOut"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1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/>
        </p:nvSpPr>
        <p:spPr>
          <a:xfrm rot="543169">
            <a:off x="1280222" y="1576054"/>
            <a:ext cx="3143898" cy="868269"/>
          </a:xfrm>
          <a:prstGeom prst="parallelogram">
            <a:avLst>
              <a:gd name="adj" fmla="val 13279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566931" y="1531344"/>
            <a:ext cx="2456762" cy="1277957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37780" y="1205417"/>
            <a:ext cx="2456762" cy="1277957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0649" y="2105190"/>
            <a:ext cx="3007606" cy="479624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87596" y="1415492"/>
            <a:ext cx="3007606" cy="479624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88615" y="1699702"/>
            <a:ext cx="881349" cy="69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>
                <a:latin typeface="Zapfino" charset="0"/>
                <a:ea typeface="Zapfino" charset="0"/>
                <a:cs typeface="Zapfino" charset="0"/>
              </a:rPr>
              <a:t>U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36243" y="764943"/>
            <a:ext cx="39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>
                <a:latin typeface="Apple Symbols" charset="0"/>
                <a:ea typeface="Apple Symbols" charset="0"/>
                <a:cs typeface="Apple Symbols" charset="0"/>
              </a:rPr>
              <a:t>ℝ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4064" y="763805"/>
            <a:ext cx="390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d</a:t>
            </a:r>
          </a:p>
        </p:txBody>
      </p:sp>
      <p:sp>
        <p:nvSpPr>
          <p:cNvPr id="23" name="Oval 22"/>
          <p:cNvSpPr/>
          <p:nvPr/>
        </p:nvSpPr>
        <p:spPr>
          <a:xfrm>
            <a:off x="3492347" y="1939183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550737" y="1739128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v</a:t>
            </a:r>
          </a:p>
        </p:txBody>
      </p:sp>
      <p:sp>
        <p:nvSpPr>
          <p:cNvPr id="25" name="Oval 24"/>
          <p:cNvSpPr/>
          <p:nvPr/>
        </p:nvSpPr>
        <p:spPr>
          <a:xfrm>
            <a:off x="7469859" y="1099350"/>
            <a:ext cx="2011680" cy="201168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8093019" y="1581772"/>
            <a:ext cx="3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>
                <a:latin typeface="Times New Roman" charset="0"/>
                <a:ea typeface="Times New Roman" charset="0"/>
                <a:cs typeface="Times New Roman" charset="0"/>
              </a:rPr>
              <a:t>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57378" y="1778783"/>
            <a:ext cx="342419" cy="438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">
                <a:latin typeface="Zapfino" charset="0"/>
                <a:ea typeface="Zapfino" charset="0"/>
                <a:cs typeface="Zapfino" charset="0"/>
              </a:rPr>
              <a:t>U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7434555" y="1076112"/>
            <a:ext cx="1049993" cy="1079479"/>
            <a:chOff x="7434555" y="1076112"/>
            <a:chExt cx="1049993" cy="1079479"/>
          </a:xfrm>
        </p:grpSpPr>
        <p:sp>
          <p:nvSpPr>
            <p:cNvPr id="28" name="Oval 27"/>
            <p:cNvSpPr/>
            <p:nvPr/>
          </p:nvSpPr>
          <p:spPr>
            <a:xfrm>
              <a:off x="7434555" y="2091583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454752" y="1913474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498819" y="1748223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563083" y="1592148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7671415" y="1447089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2884313">
              <a:off x="7782778" y="1330542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2884313">
              <a:off x="7928784" y="1226556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2884313">
              <a:off x="8081173" y="1148921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2884313">
              <a:off x="8240231" y="1092443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2884313">
              <a:off x="8420540" y="1076112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 rot="5920869">
            <a:off x="8531943" y="1141429"/>
            <a:ext cx="1049993" cy="1079479"/>
            <a:chOff x="7434555" y="1076112"/>
            <a:chExt cx="1049993" cy="1079479"/>
          </a:xfrm>
        </p:grpSpPr>
        <p:sp>
          <p:nvSpPr>
            <p:cNvPr id="41" name="Oval 40"/>
            <p:cNvSpPr/>
            <p:nvPr/>
          </p:nvSpPr>
          <p:spPr>
            <a:xfrm>
              <a:off x="7434555" y="2091583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454752" y="1913474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498819" y="1748223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7563083" y="1592148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671415" y="1447089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2884313">
              <a:off x="7782778" y="1330542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2884313">
              <a:off x="7928784" y="1226556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2884313">
              <a:off x="8081173" y="1148921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2884313">
              <a:off x="8240231" y="1092443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 rot="2884313">
              <a:off x="8420540" y="1076112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 rot="11916214">
            <a:off x="8285163" y="2217019"/>
            <a:ext cx="1049993" cy="1079479"/>
            <a:chOff x="7434555" y="1076112"/>
            <a:chExt cx="1049993" cy="1079479"/>
          </a:xfrm>
        </p:grpSpPr>
        <p:sp>
          <p:nvSpPr>
            <p:cNvPr id="52" name="Oval 51"/>
            <p:cNvSpPr/>
            <p:nvPr/>
          </p:nvSpPr>
          <p:spPr>
            <a:xfrm>
              <a:off x="7434555" y="2091583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7454752" y="1913474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498819" y="1748223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7563083" y="1592148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7671415" y="1447089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2884313">
              <a:off x="7782778" y="1330542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2884313">
              <a:off x="7928784" y="1226556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2884313">
              <a:off x="8081173" y="1148921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2884313">
              <a:off x="8240231" y="1092443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2884313">
              <a:off x="8420540" y="1076112"/>
              <a:ext cx="64008" cy="64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Oval 62"/>
          <p:cNvSpPr/>
          <p:nvPr/>
        </p:nvSpPr>
        <p:spPr>
          <a:xfrm rot="17884150">
            <a:off x="7968035" y="2971908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17884150">
            <a:off x="7820379" y="2870279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17884150">
            <a:off x="7695300" y="2753639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 rot="17884150">
            <a:off x="7587821" y="2623494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17884150">
            <a:off x="7510798" y="2459649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20768463">
            <a:off x="7460359" y="2306545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 flipH="1" flipV="1">
            <a:off x="8201511" y="1156677"/>
            <a:ext cx="61131" cy="5430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8698562" y="768908"/>
            <a:ext cx="596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ϵ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8" name="Left Brace 77"/>
          <p:cNvSpPr/>
          <p:nvPr/>
        </p:nvSpPr>
        <p:spPr>
          <a:xfrm rot="2499315">
            <a:off x="9037496" y="2628312"/>
            <a:ext cx="132139" cy="19103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8840575" y="2386116"/>
            <a:ext cx="381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ϵ</a:t>
            </a:r>
          </a:p>
        </p:txBody>
      </p:sp>
      <p:sp>
        <p:nvSpPr>
          <p:cNvPr id="81" name="Oval 80"/>
          <p:cNvSpPr/>
          <p:nvPr/>
        </p:nvSpPr>
        <p:spPr>
          <a:xfrm>
            <a:off x="5262474" y="4164224"/>
            <a:ext cx="2011680" cy="20075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>
              <a:rot lat="0" lon="0" rev="0"/>
            </a:lightRig>
          </a:scene3d>
          <a:sp3d prstMaterial="matte">
            <a:bevelT w="914400" h="914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 rot="17884150">
            <a:off x="5861975" y="5933614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 rot="17884150">
            <a:off x="5714319" y="5831985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 rot="17884150">
            <a:off x="5589240" y="5715345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 rot="17884150">
            <a:off x="5481761" y="5585200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 rot="17884150">
            <a:off x="5404738" y="5421355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 rot="20768463">
            <a:off x="5354299" y="5268251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8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Apple Symbols</vt:lpstr>
      <vt:lpstr>Calibri</vt:lpstr>
      <vt:lpstr>Calibri Light</vt:lpstr>
      <vt:lpstr>Times New Roman</vt:lpstr>
      <vt:lpstr>Zapfino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2018-10-18T10:55:12Z</dcterms:created>
  <dcterms:modified xsi:type="dcterms:W3CDTF">2018-10-18T12:23:17Z</dcterms:modified>
</cp:coreProperties>
</file>