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16"/>
  </p:normalViewPr>
  <p:slideViewPr>
    <p:cSldViewPr snapToGrid="0" snapToObjects="1">
      <p:cViewPr varScale="1">
        <p:scale>
          <a:sx n="116" d="100"/>
          <a:sy n="116" d="100"/>
        </p:scale>
        <p:origin x="208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07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4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2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38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5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11/25/18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2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11/25/18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9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11/25/18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8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5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999EB-55D8-8649-9373-80D55FD908C8}" type="datetimeFigureOut"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1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/>
          <p:cNvSpPr/>
          <p:nvPr/>
        </p:nvSpPr>
        <p:spPr>
          <a:xfrm rot="543169">
            <a:off x="1280222" y="1576054"/>
            <a:ext cx="3143898" cy="868269"/>
          </a:xfrm>
          <a:prstGeom prst="parallelogram">
            <a:avLst>
              <a:gd name="adj" fmla="val 13279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566931" y="1531344"/>
            <a:ext cx="2456762" cy="1277957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37780" y="1205417"/>
            <a:ext cx="2456762" cy="1277957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0649" y="2105190"/>
            <a:ext cx="3007606" cy="479624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87596" y="1415492"/>
            <a:ext cx="3007606" cy="479624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36243" y="764943"/>
            <a:ext cx="390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>
                <a:latin typeface="Apple Symbols" charset="0"/>
                <a:ea typeface="Apple Symbols" charset="0"/>
                <a:cs typeface="Apple Symbols" charset="0"/>
              </a:rPr>
              <a:t>ℝ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84064" y="763805"/>
            <a:ext cx="390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i="1">
                <a:latin typeface="Times New Roman" charset="0"/>
                <a:ea typeface="Times New Roman" charset="0"/>
                <a:cs typeface="Times New Roman" charset="0"/>
              </a:rPr>
              <a:t>d</a:t>
            </a:r>
          </a:p>
        </p:txBody>
      </p:sp>
      <p:sp>
        <p:nvSpPr>
          <p:cNvPr id="23" name="Oval 22"/>
          <p:cNvSpPr/>
          <p:nvPr/>
        </p:nvSpPr>
        <p:spPr>
          <a:xfrm>
            <a:off x="3492347" y="1939183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550736" y="1739128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2460321" y="1717095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2518710" y="1517040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2470663" y="2117205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2529052" y="1917150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3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3017470" y="2242211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3075859" y="2042156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152931" y="964521"/>
            <a:ext cx="1378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>
                <a:latin typeface="Times New Roman" charset="0"/>
                <a:ea typeface="Times New Roman" charset="0"/>
                <a:cs typeface="Times New Roman" charset="0"/>
              </a:rPr>
              <a:t>k </a:t>
            </a:r>
            <a:r>
              <a:rPr lang="en-US" sz="1600">
                <a:latin typeface="Times New Roman" charset="0"/>
                <a:ea typeface="Times New Roman" charset="0"/>
                <a:cs typeface="Times New Roman" charset="0"/>
              </a:rPr>
              <a:t>dimensional hyperplane</a:t>
            </a:r>
            <a:endParaRPr lang="hr-HR" sz="160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22299" y="3484587"/>
            <a:ext cx="2680447" cy="18150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422299" y="3484586"/>
            <a:ext cx="252266" cy="18150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674564" y="3484586"/>
            <a:ext cx="252266" cy="18150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1360550" y="4147989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616147" y="4151917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603849" y="4147989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...</a:t>
            </a:r>
          </a:p>
        </p:txBody>
      </p:sp>
      <p:sp>
        <p:nvSpPr>
          <p:cNvPr id="92" name="Rectangle 91"/>
          <p:cNvSpPr/>
          <p:nvPr/>
        </p:nvSpPr>
        <p:spPr>
          <a:xfrm>
            <a:off x="3842084" y="3484586"/>
            <a:ext cx="252266" cy="18150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3794684" y="4145251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368552" y="4099724"/>
            <a:ext cx="599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>
                <a:latin typeface="Times New Roman" charset="0"/>
                <a:ea typeface="Times New Roman" charset="0"/>
                <a:cs typeface="Times New Roman" charset="0"/>
              </a:rPr>
              <a:t>=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029633" y="3484586"/>
            <a:ext cx="811443" cy="18150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5029632" y="3484585"/>
            <a:ext cx="252266" cy="18150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5588810" y="3484585"/>
            <a:ext cx="252266" cy="18150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4967883" y="4147988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60779" y="4120997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...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513957" y="4138079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6255215" y="3484585"/>
            <a:ext cx="2680447" cy="8307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7471354" y="3699614"/>
            <a:ext cx="599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>
                <a:latin typeface="Times New Roman" charset="0"/>
                <a:ea typeface="Times New Roman" charset="0"/>
                <a:cs typeface="Times New Roman" charset="0"/>
              </a:rPr>
              <a:t>C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577617" y="3709074"/>
            <a:ext cx="599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>
                <a:latin typeface="Times New Roman" charset="0"/>
                <a:ea typeface="Times New Roman" charset="0"/>
                <a:cs typeface="Times New Roman" charset="0"/>
              </a:rPr>
              <a:t>A</a:t>
            </a:r>
          </a:p>
        </p:txBody>
      </p:sp>
      <p:sp>
        <p:nvSpPr>
          <p:cNvPr id="106" name="Left Brace 105"/>
          <p:cNvSpPr/>
          <p:nvPr/>
        </p:nvSpPr>
        <p:spPr>
          <a:xfrm rot="16200000">
            <a:off x="2606214" y="4215650"/>
            <a:ext cx="322555" cy="2653720"/>
          </a:xfrm>
          <a:prstGeom prst="leftBrac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Left Brace 106"/>
          <p:cNvSpPr/>
          <p:nvPr/>
        </p:nvSpPr>
        <p:spPr>
          <a:xfrm rot="16200000">
            <a:off x="5268886" y="5120580"/>
            <a:ext cx="322555" cy="821826"/>
          </a:xfrm>
          <a:prstGeom prst="leftBrac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Left Brace 108"/>
          <p:cNvSpPr/>
          <p:nvPr/>
        </p:nvSpPr>
        <p:spPr>
          <a:xfrm rot="10800000">
            <a:off x="9027246" y="3493476"/>
            <a:ext cx="322555" cy="821826"/>
          </a:xfrm>
          <a:prstGeom prst="leftBrac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9312242" y="3677580"/>
            <a:ext cx="305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solidFill>
                  <a:schemeClr val="bg1">
                    <a:lumMod val="6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k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5278290" y="5650197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solidFill>
                  <a:schemeClr val="bg1">
                    <a:lumMod val="6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k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2609516" y="5609916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solidFill>
                  <a:schemeClr val="bg1">
                    <a:lumMod val="6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698830" y="4153481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solidFill>
                  <a:schemeClr val="bg1">
                    <a:lumMod val="6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</a:t>
            </a:r>
          </a:p>
        </p:txBody>
      </p:sp>
      <p:sp>
        <p:nvSpPr>
          <p:cNvPr id="114" name="Left Brace 113"/>
          <p:cNvSpPr/>
          <p:nvPr/>
        </p:nvSpPr>
        <p:spPr>
          <a:xfrm>
            <a:off x="996662" y="3484584"/>
            <a:ext cx="322555" cy="1815053"/>
          </a:xfrm>
          <a:prstGeom prst="leftBrac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5237310" y="3041274"/>
            <a:ext cx="599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>
                <a:latin typeface="Times New Roman" charset="0"/>
                <a:ea typeface="Times New Roman" charset="0"/>
                <a:cs typeface="Times New Roman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455686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Oval 90"/>
          <p:cNvSpPr/>
          <p:nvPr/>
        </p:nvSpPr>
        <p:spPr>
          <a:xfrm>
            <a:off x="1818584" y="4671884"/>
            <a:ext cx="1628897" cy="16255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098078" y="4940433"/>
            <a:ext cx="1078613" cy="107639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1647780" y="4043160"/>
            <a:ext cx="1628897" cy="16255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927274" y="4311709"/>
            <a:ext cx="1078613" cy="107639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430225" y="4816854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488615" y="4616799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i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3558524" y="3580368"/>
            <a:ext cx="1628897" cy="16255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838018" y="3848917"/>
            <a:ext cx="1078613" cy="107639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4340969" y="4354062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4399359" y="4154007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2601029" y="5445578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2637384" y="5190438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j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5" name="Oval 94"/>
          <p:cNvSpPr/>
          <p:nvPr/>
        </p:nvSpPr>
        <p:spPr>
          <a:xfrm>
            <a:off x="3556171" y="3564895"/>
            <a:ext cx="1628897" cy="1625543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835665" y="3833444"/>
            <a:ext cx="1078613" cy="107639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1656484" y="4043160"/>
            <a:ext cx="1628897" cy="1625543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1935978" y="4311709"/>
            <a:ext cx="1078613" cy="107639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7292437" y="5092342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7350827" y="4892287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j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6507639" y="4303175"/>
            <a:ext cx="1628897" cy="1625543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6787133" y="4571724"/>
            <a:ext cx="1078613" cy="107639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1813522" y="4678620"/>
            <a:ext cx="1628897" cy="1625543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093016" y="4947169"/>
            <a:ext cx="1078613" cy="107639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/>
          <p:cNvSpPr txBox="1"/>
          <p:nvPr/>
        </p:nvSpPr>
        <p:spPr>
          <a:xfrm>
            <a:off x="2067225" y="4740378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q</a:t>
            </a:r>
          </a:p>
        </p:txBody>
      </p:sp>
      <p:sp>
        <p:nvSpPr>
          <p:cNvPr id="119" name="Oval 118"/>
          <p:cNvSpPr/>
          <p:nvPr/>
        </p:nvSpPr>
        <p:spPr>
          <a:xfrm>
            <a:off x="2036607" y="5002225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Arrow Connector 120"/>
          <p:cNvCxnSpPr>
            <a:endCxn id="76" idx="1"/>
          </p:cNvCxnSpPr>
          <p:nvPr/>
        </p:nvCxnSpPr>
        <p:spPr>
          <a:xfrm flipH="1" flipV="1">
            <a:off x="3995977" y="4006551"/>
            <a:ext cx="374160" cy="3621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80" idx="4"/>
          </p:cNvCxnSpPr>
          <p:nvPr/>
        </p:nvCxnSpPr>
        <p:spPr>
          <a:xfrm flipH="1" flipV="1">
            <a:off x="4205092" y="3580368"/>
            <a:ext cx="167881" cy="8377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3954321" y="4079516"/>
            <a:ext cx="390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r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16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258542" y="3758457"/>
            <a:ext cx="390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r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16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21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 rot="1143572">
            <a:off x="6150317" y="973094"/>
            <a:ext cx="4118247" cy="1861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6507639" y="1414320"/>
            <a:ext cx="2823648" cy="282364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9227480" y="3256949"/>
            <a:ext cx="425527" cy="401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8639519" y="3900854"/>
            <a:ext cx="317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y</a:t>
            </a:r>
          </a:p>
        </p:txBody>
      </p:sp>
      <p:sp>
        <p:nvSpPr>
          <p:cNvPr id="90" name="Oval 89"/>
          <p:cNvSpPr/>
          <p:nvPr/>
        </p:nvSpPr>
        <p:spPr>
          <a:xfrm>
            <a:off x="8647512" y="3990651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9163472" y="3393904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Connector 99"/>
          <p:cNvCxnSpPr/>
          <p:nvPr/>
        </p:nvCxnSpPr>
        <p:spPr>
          <a:xfrm>
            <a:off x="5883007" y="2081856"/>
            <a:ext cx="4043191" cy="1403381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V="1">
            <a:off x="7960505" y="1052151"/>
            <a:ext cx="569461" cy="170300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7899092" y="2741515"/>
            <a:ext cx="100793" cy="10079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8529967" y="945986"/>
            <a:ext cx="709440" cy="415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260342" y="1166415"/>
            <a:ext cx="14849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>
                <a:latin typeface="Times New Roman" charset="0"/>
                <a:ea typeface="Times New Roman" charset="0"/>
                <a:cs typeface="Times New Roman" charset="0"/>
              </a:rPr>
              <a:t>⟨</a:t>
            </a:r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 g,a </a:t>
            </a:r>
            <a:r>
              <a:rPr lang="hr-HR" sz="2000">
                <a:latin typeface="Times New Roman" charset="0"/>
                <a:ea typeface="Times New Roman" charset="0"/>
                <a:cs typeface="Times New Roman" charset="0"/>
              </a:rPr>
              <a:t>⟩ &gt; 0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63570" y="2497391"/>
            <a:ext cx="14849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>
                <a:latin typeface="Times New Roman" charset="0"/>
                <a:ea typeface="Times New Roman" charset="0"/>
                <a:cs typeface="Times New Roman" charset="0"/>
              </a:rPr>
              <a:t>⟨</a:t>
            </a:r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 g,a </a:t>
            </a:r>
            <a:r>
              <a:rPr lang="hr-HR" sz="2000">
                <a:latin typeface="Times New Roman" charset="0"/>
                <a:ea typeface="Times New Roman" charset="0"/>
                <a:cs typeface="Times New Roman" charset="0"/>
              </a:rPr>
              <a:t>⟩ &lt; 0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07" name="Straight Arrow Connector 106"/>
          <p:cNvCxnSpPr>
            <a:endCxn id="99" idx="1"/>
          </p:cNvCxnSpPr>
          <p:nvPr/>
        </p:nvCxnSpPr>
        <p:spPr>
          <a:xfrm>
            <a:off x="7960505" y="2798068"/>
            <a:ext cx="1212341" cy="60521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endCxn id="90" idx="0"/>
          </p:cNvCxnSpPr>
          <p:nvPr/>
        </p:nvCxnSpPr>
        <p:spPr>
          <a:xfrm>
            <a:off x="7962190" y="2824054"/>
            <a:ext cx="717326" cy="116659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endCxn id="90" idx="7"/>
          </p:cNvCxnSpPr>
          <p:nvPr/>
        </p:nvCxnSpPr>
        <p:spPr>
          <a:xfrm flipH="1">
            <a:off x="8702146" y="3485237"/>
            <a:ext cx="461326" cy="514788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7974107" y="2827547"/>
            <a:ext cx="971589" cy="876678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Pie 107"/>
          <p:cNvSpPr/>
          <p:nvPr/>
        </p:nvSpPr>
        <p:spPr>
          <a:xfrm>
            <a:off x="7196081" y="2065138"/>
            <a:ext cx="1517833" cy="1517833"/>
          </a:xfrm>
          <a:prstGeom prst="pie">
            <a:avLst>
              <a:gd name="adj1" fmla="val 2493266"/>
              <a:gd name="adj2" fmla="val 348977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8354253" y="3294419"/>
            <a:ext cx="4997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i="1">
                <a:latin typeface="Times New Roman" charset="0"/>
                <a:ea typeface="Times New Roman" charset="0"/>
                <a:cs typeface="Times New Roman" charset="0"/>
              </a:rPr>
              <a:t>𝛼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967178" y="3256949"/>
            <a:ext cx="1470085" cy="48568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967248" y="3747648"/>
            <a:ext cx="2018450" cy="25402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3335003" y="3269434"/>
            <a:ext cx="92065" cy="631420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 rot="452276">
            <a:off x="3191419" y="3755590"/>
            <a:ext cx="156057" cy="1560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609321" y="3065831"/>
            <a:ext cx="472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i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74297" y="3950734"/>
            <a:ext cx="472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b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983923" y="3744551"/>
            <a:ext cx="1390455" cy="1797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459322" y="3822600"/>
            <a:ext cx="527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c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610602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435822" y="159058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35822" y="2855684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5400000">
            <a:off x="1479890" y="2223132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...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974553" y="867354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974553" y="10871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974553" y="13157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974553" y="15466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974553" y="1770009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974553" y="198984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974553" y="221844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974553" y="244929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974553" y="26806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974553" y="29114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974553" y="31400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974553" y="33709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203153" y="734082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203152" y="1007591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187306" y="3259167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|S|</a:t>
            </a:r>
            <a:r>
              <a:rPr lang="hr-HR" sz="1200" i="1" baseline="3000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endParaRPr lang="hr-HR" sz="12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4" name="Straight Arrow Connector 3"/>
          <p:cNvCxnSpPr>
            <a:stCxn id="67" idx="3"/>
            <a:endCxn id="32" idx="1"/>
          </p:cNvCxnSpPr>
          <p:nvPr/>
        </p:nvCxnSpPr>
        <p:spPr>
          <a:xfrm flipV="1">
            <a:off x="1826322" y="1201487"/>
            <a:ext cx="1148231" cy="1890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054922" y="926677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808078" y="1873891"/>
            <a:ext cx="1148233" cy="7026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435822" y="119047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084921" y="1761301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2048651" y="2618437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146" name="Straight Arrow Connector 145"/>
          <p:cNvCxnSpPr>
            <a:stCxn id="28" idx="3"/>
            <a:endCxn id="34" idx="1"/>
          </p:cNvCxnSpPr>
          <p:nvPr/>
        </p:nvCxnSpPr>
        <p:spPr>
          <a:xfrm flipV="1">
            <a:off x="1826322" y="1660937"/>
            <a:ext cx="1148231" cy="13948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3857697" y="158833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857697" y="2853434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 rot="5400000">
            <a:off x="3901765" y="2220882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... 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5396428" y="865104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5396428" y="10849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5396428" y="13135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5396428" y="15443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5396428" y="1767759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5396428" y="198759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5396428" y="221619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5396428" y="244704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5396428" y="26783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5396428" y="29092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5396428" y="31378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5396428" y="33686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TextBox 161"/>
          <p:cNvSpPr txBox="1"/>
          <p:nvPr/>
        </p:nvSpPr>
        <p:spPr>
          <a:xfrm>
            <a:off x="5625028" y="731832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1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5625027" y="1005341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5609181" y="3256917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|S|</a:t>
            </a:r>
            <a:r>
              <a:rPr lang="hr-HR" sz="1200" i="1" baseline="3000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endParaRPr lang="hr-HR" sz="12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65" name="Straight Arrow Connector 164"/>
          <p:cNvCxnSpPr>
            <a:stCxn id="168" idx="3"/>
            <a:endCxn id="155" idx="1"/>
          </p:cNvCxnSpPr>
          <p:nvPr/>
        </p:nvCxnSpPr>
        <p:spPr>
          <a:xfrm>
            <a:off x="4248197" y="1388275"/>
            <a:ext cx="1148231" cy="7136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4445144" y="1068790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167" name="Straight Arrow Connector 166"/>
          <p:cNvCxnSpPr>
            <a:endCxn id="150" idx="1"/>
          </p:cNvCxnSpPr>
          <p:nvPr/>
        </p:nvCxnSpPr>
        <p:spPr>
          <a:xfrm flipV="1">
            <a:off x="4229953" y="979404"/>
            <a:ext cx="1166475" cy="892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3857697" y="118822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4506796" y="1759051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4620108" y="2879925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171" name="Straight Arrow Connector 170"/>
          <p:cNvCxnSpPr>
            <a:endCxn id="161" idx="1"/>
          </p:cNvCxnSpPr>
          <p:nvPr/>
        </p:nvCxnSpPr>
        <p:spPr>
          <a:xfrm>
            <a:off x="4248197" y="3053489"/>
            <a:ext cx="1148231" cy="4294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7541043" y="158833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7541043" y="2853434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 rot="5400000">
            <a:off x="7585111" y="2220882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... 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9079774" y="865104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9079774" y="10849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9079774" y="13135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9079774" y="15443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9079774" y="1767759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9079774" y="198759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9079774" y="221619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9079774" y="244704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9079774" y="26783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9079774" y="29092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9079774" y="31378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9079774" y="33686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TextBox 186"/>
          <p:cNvSpPr txBox="1"/>
          <p:nvPr/>
        </p:nvSpPr>
        <p:spPr>
          <a:xfrm>
            <a:off x="9308374" y="731832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1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9308373" y="1005341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9292527" y="3256917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|S|</a:t>
            </a:r>
            <a:r>
              <a:rPr lang="hr-HR" sz="1200" i="1" baseline="3000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endParaRPr lang="hr-HR" sz="12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90" name="Straight Arrow Connector 189"/>
          <p:cNvCxnSpPr>
            <a:stCxn id="193" idx="3"/>
            <a:endCxn id="185" idx="1"/>
          </p:cNvCxnSpPr>
          <p:nvPr/>
        </p:nvCxnSpPr>
        <p:spPr>
          <a:xfrm>
            <a:off x="7931543" y="1388275"/>
            <a:ext cx="1148231" cy="18638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TextBox 190"/>
          <p:cNvSpPr txBox="1"/>
          <p:nvPr/>
        </p:nvSpPr>
        <p:spPr>
          <a:xfrm>
            <a:off x="8040000" y="1429700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baseline="-25000">
                <a:latin typeface="Times New Roman" charset="0"/>
                <a:ea typeface="Times New Roman" charset="0"/>
                <a:cs typeface="Times New Roman" charset="0"/>
              </a:rPr>
              <a:t>𝓁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192" name="Straight Arrow Connector 191"/>
          <p:cNvCxnSpPr/>
          <p:nvPr/>
        </p:nvCxnSpPr>
        <p:spPr>
          <a:xfrm>
            <a:off x="7899435" y="1871641"/>
            <a:ext cx="1138655" cy="566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7541043" y="118822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7736293" y="2438246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baseline="-25000">
                <a:latin typeface="Times New Roman" charset="0"/>
                <a:ea typeface="Times New Roman" charset="0"/>
                <a:cs typeface="Times New Roman" charset="0"/>
              </a:rPr>
              <a:t>𝓁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196" name="Straight Arrow Connector 195"/>
          <p:cNvCxnSpPr>
            <a:endCxn id="175" idx="1"/>
          </p:cNvCxnSpPr>
          <p:nvPr/>
        </p:nvCxnSpPr>
        <p:spPr>
          <a:xfrm flipV="1">
            <a:off x="7931543" y="979404"/>
            <a:ext cx="1148231" cy="20740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8479502" y="1892067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baseline="-25000">
                <a:latin typeface="Times New Roman" charset="0"/>
                <a:ea typeface="Times New Roman" charset="0"/>
                <a:cs typeface="Times New Roman" charset="0"/>
              </a:rPr>
              <a:t>𝓁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sp>
        <p:nvSpPr>
          <p:cNvPr id="25" name="Left Brace 24"/>
          <p:cNvSpPr/>
          <p:nvPr/>
        </p:nvSpPr>
        <p:spPr>
          <a:xfrm rot="16200000">
            <a:off x="2445179" y="2906574"/>
            <a:ext cx="322555" cy="1950768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TextBox 197"/>
          <p:cNvSpPr txBox="1"/>
          <p:nvPr/>
        </p:nvSpPr>
        <p:spPr>
          <a:xfrm>
            <a:off x="2423983" y="3970813"/>
            <a:ext cx="6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9" name="Left Brace 198"/>
          <p:cNvSpPr/>
          <p:nvPr/>
        </p:nvSpPr>
        <p:spPr>
          <a:xfrm rot="16200000">
            <a:off x="4705764" y="2895278"/>
            <a:ext cx="322555" cy="1950768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TextBox 199"/>
          <p:cNvSpPr txBox="1"/>
          <p:nvPr/>
        </p:nvSpPr>
        <p:spPr>
          <a:xfrm>
            <a:off x="4684568" y="3959517"/>
            <a:ext cx="6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1" name="Left Brace 200"/>
          <p:cNvSpPr/>
          <p:nvPr/>
        </p:nvSpPr>
        <p:spPr>
          <a:xfrm rot="16200000">
            <a:off x="8367077" y="2860142"/>
            <a:ext cx="322555" cy="1950768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TextBox 201"/>
          <p:cNvSpPr txBox="1"/>
          <p:nvPr/>
        </p:nvSpPr>
        <p:spPr>
          <a:xfrm>
            <a:off x="8345881" y="3924381"/>
            <a:ext cx="6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hr-HR" sz="2000" baseline="-25000">
                <a:latin typeface="Times New Roman" charset="0"/>
                <a:ea typeface="Times New Roman" charset="0"/>
                <a:cs typeface="Times New Roman" charset="0"/>
              </a:rPr>
              <a:t>𝓁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6441472" y="1692972"/>
            <a:ext cx="1087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i="1">
                <a:latin typeface="Times New Roman" charset="0"/>
                <a:ea typeface="Times New Roman" charset="0"/>
                <a:cs typeface="Times New Roman" charset="0"/>
              </a:rPr>
              <a:t> ...  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6413712" y="3436297"/>
            <a:ext cx="1087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i="1">
                <a:latin typeface="Times New Roman" charset="0"/>
                <a:ea typeface="Times New Roman" charset="0"/>
                <a:cs typeface="Times New Roman" charset="0"/>
              </a:rPr>
              <a:t> ...  </a:t>
            </a:r>
          </a:p>
        </p:txBody>
      </p:sp>
    </p:spTree>
    <p:extLst>
      <p:ext uri="{BB962C8B-B14F-4D97-AF65-F5344CB8AC3E}">
        <p14:creationId xmlns:p14="http://schemas.microsoft.com/office/powerpoint/2010/main" val="717589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435822" y="159058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35822" y="2855684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5400000">
            <a:off x="1479890" y="2223132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...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974553" y="867354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974553" y="10871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974553" y="13157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974553" y="15466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974553" y="1770009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974553" y="198984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974553" y="221844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974553" y="244929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974553" y="26806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974553" y="29114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974553" y="31400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974553" y="33709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203153" y="734082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203152" y="1007591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187306" y="3259167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|S|</a:t>
            </a:r>
            <a:r>
              <a:rPr lang="hr-HR" sz="1200" i="1" baseline="3000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endParaRPr lang="hr-HR" sz="12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4" name="Straight Arrow Connector 3"/>
          <p:cNvCxnSpPr>
            <a:stCxn id="67" idx="3"/>
            <a:endCxn id="32" idx="1"/>
          </p:cNvCxnSpPr>
          <p:nvPr/>
        </p:nvCxnSpPr>
        <p:spPr>
          <a:xfrm flipV="1">
            <a:off x="1826322" y="1201487"/>
            <a:ext cx="1148231" cy="1890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054922" y="926677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808078" y="1873891"/>
            <a:ext cx="1148233" cy="7026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435822" y="119047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084921" y="1761301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2048651" y="2618437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146" name="Straight Arrow Connector 145"/>
          <p:cNvCxnSpPr>
            <a:stCxn id="28" idx="3"/>
            <a:endCxn id="34" idx="1"/>
          </p:cNvCxnSpPr>
          <p:nvPr/>
        </p:nvCxnSpPr>
        <p:spPr>
          <a:xfrm flipV="1">
            <a:off x="1826322" y="1660937"/>
            <a:ext cx="1148231" cy="13948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3857697" y="158833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857697" y="2853434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 rot="5400000">
            <a:off x="3901765" y="2220882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... 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5396428" y="865104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5396428" y="10849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5396428" y="13135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5396428" y="15443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5396428" y="1767759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5396428" y="198759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5396428" y="221619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5396428" y="244704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5396428" y="26783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5396428" y="29092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5396428" y="31378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5396428" y="33686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TextBox 161"/>
          <p:cNvSpPr txBox="1"/>
          <p:nvPr/>
        </p:nvSpPr>
        <p:spPr>
          <a:xfrm>
            <a:off x="5625028" y="731832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1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5625027" y="1005341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5609181" y="3256917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|S|</a:t>
            </a:r>
            <a:r>
              <a:rPr lang="hr-HR" sz="1200" i="1" baseline="3000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endParaRPr lang="hr-HR" sz="12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65" name="Straight Arrow Connector 164"/>
          <p:cNvCxnSpPr>
            <a:stCxn id="168" idx="3"/>
            <a:endCxn id="155" idx="1"/>
          </p:cNvCxnSpPr>
          <p:nvPr/>
        </p:nvCxnSpPr>
        <p:spPr>
          <a:xfrm>
            <a:off x="4248197" y="1388275"/>
            <a:ext cx="1148231" cy="7136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4445144" y="1068790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167" name="Straight Arrow Connector 166"/>
          <p:cNvCxnSpPr>
            <a:endCxn id="150" idx="1"/>
          </p:cNvCxnSpPr>
          <p:nvPr/>
        </p:nvCxnSpPr>
        <p:spPr>
          <a:xfrm flipV="1">
            <a:off x="4229953" y="979404"/>
            <a:ext cx="1166475" cy="892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3857697" y="118822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4506796" y="1759051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4620108" y="2879925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171" name="Straight Arrow Connector 170"/>
          <p:cNvCxnSpPr>
            <a:endCxn id="161" idx="1"/>
          </p:cNvCxnSpPr>
          <p:nvPr/>
        </p:nvCxnSpPr>
        <p:spPr>
          <a:xfrm>
            <a:off x="4248197" y="3053489"/>
            <a:ext cx="1148231" cy="4294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7541043" y="158833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7541043" y="2853434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 rot="5400000">
            <a:off x="7585111" y="2220882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... 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9079774" y="865104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9079774" y="10849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9079774" y="13135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9079774" y="15443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9079774" y="1767759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9079774" y="198759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9079774" y="221619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9079774" y="244704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9079774" y="26783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9079774" y="29092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9079774" y="31378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9079774" y="33686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TextBox 186"/>
          <p:cNvSpPr txBox="1"/>
          <p:nvPr/>
        </p:nvSpPr>
        <p:spPr>
          <a:xfrm>
            <a:off x="9308374" y="731832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1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9308373" y="1005341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9292527" y="3256917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|S|</a:t>
            </a:r>
            <a:r>
              <a:rPr lang="hr-HR" sz="1200" i="1" baseline="3000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endParaRPr lang="hr-HR" sz="12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90" name="Straight Arrow Connector 189"/>
          <p:cNvCxnSpPr>
            <a:stCxn id="193" idx="3"/>
            <a:endCxn id="185" idx="1"/>
          </p:cNvCxnSpPr>
          <p:nvPr/>
        </p:nvCxnSpPr>
        <p:spPr>
          <a:xfrm>
            <a:off x="7931543" y="1388275"/>
            <a:ext cx="1148231" cy="18638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TextBox 190"/>
          <p:cNvSpPr txBox="1"/>
          <p:nvPr/>
        </p:nvSpPr>
        <p:spPr>
          <a:xfrm>
            <a:off x="8040000" y="1429700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baseline="-25000">
                <a:latin typeface="Times New Roman" charset="0"/>
                <a:ea typeface="Times New Roman" charset="0"/>
                <a:cs typeface="Times New Roman" charset="0"/>
              </a:rPr>
              <a:t>𝓁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192" name="Straight Arrow Connector 191"/>
          <p:cNvCxnSpPr/>
          <p:nvPr/>
        </p:nvCxnSpPr>
        <p:spPr>
          <a:xfrm>
            <a:off x="7899435" y="1871641"/>
            <a:ext cx="1138655" cy="566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7541043" y="118822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7736293" y="2438246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baseline="-25000">
                <a:latin typeface="Times New Roman" charset="0"/>
                <a:ea typeface="Times New Roman" charset="0"/>
                <a:cs typeface="Times New Roman" charset="0"/>
              </a:rPr>
              <a:t>𝓁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196" name="Straight Arrow Connector 195"/>
          <p:cNvCxnSpPr>
            <a:endCxn id="175" idx="1"/>
          </p:cNvCxnSpPr>
          <p:nvPr/>
        </p:nvCxnSpPr>
        <p:spPr>
          <a:xfrm flipV="1">
            <a:off x="7931543" y="979404"/>
            <a:ext cx="1148231" cy="20740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8479502" y="1892067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baseline="-25000">
                <a:latin typeface="Times New Roman" charset="0"/>
                <a:ea typeface="Times New Roman" charset="0"/>
                <a:cs typeface="Times New Roman" charset="0"/>
              </a:rPr>
              <a:t>𝓁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sp>
        <p:nvSpPr>
          <p:cNvPr id="25" name="Left Brace 24"/>
          <p:cNvSpPr/>
          <p:nvPr/>
        </p:nvSpPr>
        <p:spPr>
          <a:xfrm rot="16200000">
            <a:off x="2445179" y="2906574"/>
            <a:ext cx="322555" cy="1950768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TextBox 197"/>
          <p:cNvSpPr txBox="1"/>
          <p:nvPr/>
        </p:nvSpPr>
        <p:spPr>
          <a:xfrm>
            <a:off x="2423983" y="3970813"/>
            <a:ext cx="6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9" name="Left Brace 198"/>
          <p:cNvSpPr/>
          <p:nvPr/>
        </p:nvSpPr>
        <p:spPr>
          <a:xfrm rot="16200000">
            <a:off x="4705764" y="2895278"/>
            <a:ext cx="322555" cy="1950768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TextBox 199"/>
          <p:cNvSpPr txBox="1"/>
          <p:nvPr/>
        </p:nvSpPr>
        <p:spPr>
          <a:xfrm>
            <a:off x="4684568" y="3959517"/>
            <a:ext cx="6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1" name="Left Brace 200"/>
          <p:cNvSpPr/>
          <p:nvPr/>
        </p:nvSpPr>
        <p:spPr>
          <a:xfrm rot="16200000">
            <a:off x="8367077" y="2860142"/>
            <a:ext cx="322555" cy="1950768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TextBox 201"/>
          <p:cNvSpPr txBox="1"/>
          <p:nvPr/>
        </p:nvSpPr>
        <p:spPr>
          <a:xfrm>
            <a:off x="8345881" y="3924381"/>
            <a:ext cx="6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hr-HR" sz="2000" baseline="-25000">
                <a:latin typeface="Times New Roman" charset="0"/>
                <a:ea typeface="Times New Roman" charset="0"/>
                <a:cs typeface="Times New Roman" charset="0"/>
              </a:rPr>
              <a:t>𝓁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6441472" y="1692972"/>
            <a:ext cx="1087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i="1">
                <a:latin typeface="Times New Roman" charset="0"/>
                <a:ea typeface="Times New Roman" charset="0"/>
                <a:cs typeface="Times New Roman" charset="0"/>
              </a:rPr>
              <a:t> ...  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6413712" y="3436297"/>
            <a:ext cx="1087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i="1">
                <a:latin typeface="Times New Roman" charset="0"/>
                <a:ea typeface="Times New Roman" charset="0"/>
                <a:cs typeface="Times New Roman" charset="0"/>
              </a:rPr>
              <a:t> ...  </a:t>
            </a:r>
          </a:p>
        </p:txBody>
      </p:sp>
    </p:spTree>
    <p:extLst>
      <p:ext uri="{BB962C8B-B14F-4D97-AF65-F5344CB8AC3E}">
        <p14:creationId xmlns:p14="http://schemas.microsoft.com/office/powerpoint/2010/main" val="1337300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arallelogram 112"/>
          <p:cNvSpPr/>
          <p:nvPr/>
        </p:nvSpPr>
        <p:spPr>
          <a:xfrm rot="20250709">
            <a:off x="7515970" y="1409402"/>
            <a:ext cx="3392328" cy="906910"/>
          </a:xfrm>
          <a:prstGeom prst="parallelogram">
            <a:avLst>
              <a:gd name="adj" fmla="val 132793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Parallelogram 58"/>
          <p:cNvSpPr/>
          <p:nvPr/>
        </p:nvSpPr>
        <p:spPr>
          <a:xfrm rot="543169">
            <a:off x="2131645" y="2030742"/>
            <a:ext cx="3143898" cy="868269"/>
          </a:xfrm>
          <a:prstGeom prst="parallelogram">
            <a:avLst>
              <a:gd name="adj" fmla="val 132793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3418354" y="1986032"/>
            <a:ext cx="2456762" cy="1277957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1489203" y="1660105"/>
            <a:ext cx="2456762" cy="1277957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532072" y="2559878"/>
            <a:ext cx="3007606" cy="479624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739019" y="1870180"/>
            <a:ext cx="3007606" cy="479624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2697755" y="1408589"/>
            <a:ext cx="2011680" cy="2007538"/>
          </a:xfrm>
          <a:prstGeom prst="ellipse">
            <a:avLst/>
          </a:prstGeom>
          <a:solidFill>
            <a:schemeClr val="bg1">
              <a:lumMod val="85000"/>
              <a:alpha val="36000"/>
            </a:schemeClr>
          </a:solidFill>
          <a:ln>
            <a:noFill/>
          </a:ln>
          <a:scene3d>
            <a:camera prst="orthographicFront"/>
            <a:lightRig rig="threePt" dir="t">
              <a:rot lat="0" lon="0" rev="0"/>
            </a:lightRig>
          </a:scene3d>
          <a:sp3d prstMaterial="matte">
            <a:bevelT w="914400" h="914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5441698" y="4202937"/>
            <a:ext cx="564341" cy="85845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4439325" y="4744506"/>
            <a:ext cx="2008213" cy="64274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hord 4"/>
          <p:cNvSpPr/>
          <p:nvPr/>
        </p:nvSpPr>
        <p:spPr>
          <a:xfrm>
            <a:off x="4435858" y="4744506"/>
            <a:ext cx="2011680" cy="642742"/>
          </a:xfrm>
          <a:prstGeom prst="chord">
            <a:avLst>
              <a:gd name="adj1" fmla="val 21540513"/>
              <a:gd name="adj2" fmla="val 1080491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441698" y="5061387"/>
            <a:ext cx="517506" cy="26648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 flipV="1">
            <a:off x="5047063" y="4350844"/>
            <a:ext cx="401595" cy="71054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/>
          <p:cNvSpPr/>
          <p:nvPr/>
        </p:nvSpPr>
        <p:spPr>
          <a:xfrm>
            <a:off x="8179247" y="816342"/>
            <a:ext cx="2011680" cy="2007538"/>
          </a:xfrm>
          <a:prstGeom prst="ellipse">
            <a:avLst/>
          </a:prstGeom>
          <a:solidFill>
            <a:schemeClr val="bg1">
              <a:lumMod val="85000"/>
              <a:alpha val="36000"/>
            </a:schemeClr>
          </a:solidFill>
          <a:ln>
            <a:noFill/>
          </a:ln>
          <a:scene3d>
            <a:camera prst="orthographicFront"/>
            <a:lightRig rig="threePt" dir="t">
              <a:rot lat="0" lon="0" rev="0"/>
            </a:lightRig>
          </a:scene3d>
          <a:sp3d prstMaterial="matte">
            <a:bevelT w="914400" h="914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5398262" y="5010991"/>
            <a:ext cx="100793" cy="10079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5974187" y="3896338"/>
            <a:ext cx="372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j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4435859" y="4022655"/>
            <a:ext cx="2011680" cy="2007538"/>
          </a:xfrm>
          <a:prstGeom prst="ellipse">
            <a:avLst/>
          </a:prstGeom>
          <a:solidFill>
            <a:schemeClr val="bg1">
              <a:lumMod val="85000"/>
              <a:alpha val="36000"/>
            </a:schemeClr>
          </a:solidFill>
          <a:ln>
            <a:noFill/>
          </a:ln>
          <a:scene3d>
            <a:camera prst="orthographicFront"/>
            <a:lightRig rig="threePt" dir="t">
              <a:rot lat="0" lon="0" rev="0"/>
            </a:lightRig>
          </a:scene3d>
          <a:sp3d prstMaterial="matte">
            <a:bevelT w="914400" h="914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4750832" y="4018535"/>
            <a:ext cx="472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i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918700" y="5254134"/>
            <a:ext cx="372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3703594" y="1588871"/>
            <a:ext cx="564341" cy="85845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703594" y="2447321"/>
            <a:ext cx="517506" cy="26648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 flipV="1">
            <a:off x="3308959" y="1736778"/>
            <a:ext cx="401595" cy="71054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660158" y="2396925"/>
            <a:ext cx="100793" cy="10079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4236083" y="1282272"/>
            <a:ext cx="372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j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12728" y="1404469"/>
            <a:ext cx="472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i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180596" y="2640068"/>
            <a:ext cx="372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Chord 13"/>
          <p:cNvSpPr/>
          <p:nvPr/>
        </p:nvSpPr>
        <p:spPr>
          <a:xfrm>
            <a:off x="1179837" y="4383764"/>
            <a:ext cx="2011680" cy="2011680"/>
          </a:xfrm>
          <a:prstGeom prst="chord">
            <a:avLst>
              <a:gd name="adj1" fmla="val 10476421"/>
              <a:gd name="adj2" fmla="val 377683"/>
            </a:avLst>
          </a:prstGeom>
          <a:solidFill>
            <a:schemeClr val="bg1">
              <a:lumMod val="85000"/>
              <a:alpha val="36000"/>
            </a:schemeClr>
          </a:solidFill>
          <a:ln>
            <a:noFill/>
          </a:ln>
          <a:scene3d>
            <a:camera prst="orthographicFront"/>
            <a:lightRig rig="threePt" dir="t"/>
          </a:scene3d>
          <a:sp3d prstMaterial="matte">
            <a:bevelT w="914400" h="914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Parallelogram 76"/>
          <p:cNvSpPr/>
          <p:nvPr/>
        </p:nvSpPr>
        <p:spPr>
          <a:xfrm rot="543169">
            <a:off x="8111740" y="4523574"/>
            <a:ext cx="3143898" cy="868269"/>
          </a:xfrm>
          <a:prstGeom prst="parallelogram">
            <a:avLst>
              <a:gd name="adj" fmla="val 132793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77"/>
          <p:cNvCxnSpPr/>
          <p:nvPr/>
        </p:nvCxnSpPr>
        <p:spPr>
          <a:xfrm flipV="1">
            <a:off x="9398449" y="4478864"/>
            <a:ext cx="2456762" cy="1277957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7469298" y="4152937"/>
            <a:ext cx="2456762" cy="1277957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7512167" y="5052710"/>
            <a:ext cx="3007606" cy="479624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8719114" y="4363012"/>
            <a:ext cx="3007606" cy="479624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8677850" y="3901421"/>
            <a:ext cx="2011680" cy="2007538"/>
          </a:xfrm>
          <a:prstGeom prst="ellipse">
            <a:avLst/>
          </a:prstGeom>
          <a:solidFill>
            <a:schemeClr val="bg1">
              <a:lumMod val="85000"/>
              <a:alpha val="36000"/>
            </a:schemeClr>
          </a:solidFill>
          <a:ln>
            <a:noFill/>
          </a:ln>
          <a:scene3d>
            <a:camera prst="orthographicFront"/>
            <a:lightRig rig="threePt" dir="t">
              <a:rot lat="0" lon="0" rev="0"/>
            </a:lightRig>
          </a:scene3d>
          <a:sp3d prstMaterial="matte">
            <a:bevelT w="914400" h="914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Arrow Connector 82"/>
          <p:cNvCxnSpPr/>
          <p:nvPr/>
        </p:nvCxnSpPr>
        <p:spPr>
          <a:xfrm flipV="1">
            <a:off x="9683689" y="4081703"/>
            <a:ext cx="564341" cy="85845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9683689" y="4940153"/>
            <a:ext cx="517506" cy="26648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9289054" y="4229610"/>
            <a:ext cx="401595" cy="71054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/>
          <p:nvPr/>
        </p:nvSpPr>
        <p:spPr>
          <a:xfrm>
            <a:off x="9640253" y="4889757"/>
            <a:ext cx="100793" cy="10079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8992823" y="3897301"/>
            <a:ext cx="472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i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0160691" y="5132900"/>
            <a:ext cx="372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9185086" y="996624"/>
            <a:ext cx="564341" cy="85845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 rot="19656481">
            <a:off x="8182713" y="1538193"/>
            <a:ext cx="2008213" cy="64274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Arrow Connector 96"/>
          <p:cNvCxnSpPr/>
          <p:nvPr/>
        </p:nvCxnSpPr>
        <p:spPr>
          <a:xfrm flipH="1" flipV="1">
            <a:off x="8790451" y="1144531"/>
            <a:ext cx="401595" cy="71054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al 97"/>
          <p:cNvSpPr/>
          <p:nvPr/>
        </p:nvSpPr>
        <p:spPr>
          <a:xfrm rot="19656481">
            <a:off x="9141650" y="1804678"/>
            <a:ext cx="100793" cy="10079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9717575" y="690025"/>
            <a:ext cx="372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j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8494220" y="812222"/>
            <a:ext cx="472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i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9662088" y="2047821"/>
            <a:ext cx="372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8284684" y="1311007"/>
            <a:ext cx="1883885" cy="1377109"/>
          </a:xfrm>
          <a:custGeom>
            <a:avLst/>
            <a:gdLst>
              <a:gd name="connsiteX0" fmla="*/ 99152 w 1883885"/>
              <a:gd name="connsiteY0" fmla="*/ 1377109 h 1377109"/>
              <a:gd name="connsiteX1" fmla="*/ 1542362 w 1883885"/>
              <a:gd name="connsiteY1" fmla="*/ 782198 h 1377109"/>
              <a:gd name="connsiteX2" fmla="*/ 1872868 w 1883885"/>
              <a:gd name="connsiteY2" fmla="*/ 231354 h 1377109"/>
              <a:gd name="connsiteX3" fmla="*/ 1883885 w 1883885"/>
              <a:gd name="connsiteY3" fmla="*/ 0 h 1377109"/>
              <a:gd name="connsiteX4" fmla="*/ 1762699 w 1883885"/>
              <a:gd name="connsiteY4" fmla="*/ 0 h 1377109"/>
              <a:gd name="connsiteX5" fmla="*/ 1762699 w 1883885"/>
              <a:gd name="connsiteY5" fmla="*/ 0 h 1377109"/>
              <a:gd name="connsiteX6" fmla="*/ 1740665 w 1883885"/>
              <a:gd name="connsiteY6" fmla="*/ 198304 h 1377109"/>
              <a:gd name="connsiteX7" fmla="*/ 1674564 w 1883885"/>
              <a:gd name="connsiteY7" fmla="*/ 319489 h 1377109"/>
              <a:gd name="connsiteX8" fmla="*/ 1542362 w 1883885"/>
              <a:gd name="connsiteY8" fmla="*/ 473726 h 1377109"/>
              <a:gd name="connsiteX9" fmla="*/ 1410159 w 1883885"/>
              <a:gd name="connsiteY9" fmla="*/ 583894 h 1377109"/>
              <a:gd name="connsiteX10" fmla="*/ 1277957 w 1883885"/>
              <a:gd name="connsiteY10" fmla="*/ 683046 h 1377109"/>
              <a:gd name="connsiteX11" fmla="*/ 1123721 w 1883885"/>
              <a:gd name="connsiteY11" fmla="*/ 793215 h 1377109"/>
              <a:gd name="connsiteX12" fmla="*/ 936434 w 1883885"/>
              <a:gd name="connsiteY12" fmla="*/ 914400 h 1377109"/>
              <a:gd name="connsiteX13" fmla="*/ 793215 w 1883885"/>
              <a:gd name="connsiteY13" fmla="*/ 991518 h 1377109"/>
              <a:gd name="connsiteX14" fmla="*/ 594911 w 1883885"/>
              <a:gd name="connsiteY14" fmla="*/ 1068636 h 1377109"/>
              <a:gd name="connsiteX15" fmla="*/ 451692 w 1883885"/>
              <a:gd name="connsiteY15" fmla="*/ 1112704 h 1377109"/>
              <a:gd name="connsiteX16" fmla="*/ 352540 w 1883885"/>
              <a:gd name="connsiteY16" fmla="*/ 1134738 h 1377109"/>
              <a:gd name="connsiteX17" fmla="*/ 220338 w 1883885"/>
              <a:gd name="connsiteY17" fmla="*/ 1156771 h 1377109"/>
              <a:gd name="connsiteX18" fmla="*/ 121186 w 1883885"/>
              <a:gd name="connsiteY18" fmla="*/ 1156771 h 1377109"/>
              <a:gd name="connsiteX19" fmla="*/ 0 w 1883885"/>
              <a:gd name="connsiteY19" fmla="*/ 1156771 h 1377109"/>
              <a:gd name="connsiteX20" fmla="*/ 99152 w 1883885"/>
              <a:gd name="connsiteY20" fmla="*/ 1377109 h 137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883885" h="1377109">
                <a:moveTo>
                  <a:pt x="99152" y="1377109"/>
                </a:moveTo>
                <a:lnTo>
                  <a:pt x="1542362" y="782198"/>
                </a:lnTo>
                <a:lnTo>
                  <a:pt x="1872868" y="231354"/>
                </a:lnTo>
                <a:lnTo>
                  <a:pt x="1883885" y="0"/>
                </a:lnTo>
                <a:lnTo>
                  <a:pt x="1762699" y="0"/>
                </a:lnTo>
                <a:lnTo>
                  <a:pt x="1762699" y="0"/>
                </a:lnTo>
                <a:lnTo>
                  <a:pt x="1740665" y="198304"/>
                </a:lnTo>
                <a:lnTo>
                  <a:pt x="1674564" y="319489"/>
                </a:lnTo>
                <a:lnTo>
                  <a:pt x="1542362" y="473726"/>
                </a:lnTo>
                <a:lnTo>
                  <a:pt x="1410159" y="583894"/>
                </a:lnTo>
                <a:lnTo>
                  <a:pt x="1277957" y="683046"/>
                </a:lnTo>
                <a:lnTo>
                  <a:pt x="1123721" y="793215"/>
                </a:lnTo>
                <a:lnTo>
                  <a:pt x="936434" y="914400"/>
                </a:lnTo>
                <a:lnTo>
                  <a:pt x="793215" y="991518"/>
                </a:lnTo>
                <a:lnTo>
                  <a:pt x="594911" y="1068636"/>
                </a:lnTo>
                <a:lnTo>
                  <a:pt x="451692" y="1112704"/>
                </a:lnTo>
                <a:lnTo>
                  <a:pt x="352540" y="1134738"/>
                </a:lnTo>
                <a:lnTo>
                  <a:pt x="220338" y="1156771"/>
                </a:lnTo>
                <a:lnTo>
                  <a:pt x="121186" y="1156771"/>
                </a:lnTo>
                <a:lnTo>
                  <a:pt x="0" y="1156771"/>
                </a:lnTo>
                <a:lnTo>
                  <a:pt x="99152" y="1377109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Chord 94"/>
          <p:cNvSpPr/>
          <p:nvPr/>
        </p:nvSpPr>
        <p:spPr>
          <a:xfrm rot="19656481">
            <a:off x="8179246" y="1538193"/>
            <a:ext cx="2011680" cy="642742"/>
          </a:xfrm>
          <a:prstGeom prst="chord">
            <a:avLst>
              <a:gd name="adj1" fmla="val 21540513"/>
              <a:gd name="adj2" fmla="val 1080491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9185086" y="1855074"/>
            <a:ext cx="498603" cy="52749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387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4044</TotalTime>
  <Words>177</Words>
  <Application>Microsoft Macintosh PowerPoint</Application>
  <PresentationFormat>Widescreen</PresentationFormat>
  <Paragraphs>119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Apple Symbols</vt:lpstr>
      <vt:lpstr>Calibri</vt:lpstr>
      <vt:lpstr>Calibri Light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57</cp:revision>
  <dcterms:created xsi:type="dcterms:W3CDTF">2018-10-18T10:55:12Z</dcterms:created>
  <dcterms:modified xsi:type="dcterms:W3CDTF">2018-11-26T03:48:20Z</dcterms:modified>
</cp:coreProperties>
</file>