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16"/>
  </p:normalViewPr>
  <p:slideViewPr>
    <p:cSldViewPr snapToGrid="0" snapToObjects="1">
      <p:cViewPr varScale="1">
        <p:scale>
          <a:sx n="116" d="100"/>
          <a:sy n="116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99EB-55D8-8649-9373-80D55FD908C8}" type="datetimeFigureOut"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 rot="543169">
            <a:off x="1280222" y="1576054"/>
            <a:ext cx="3143898" cy="868269"/>
          </a:xfrm>
          <a:prstGeom prst="parallelogram">
            <a:avLst>
              <a:gd name="adj" fmla="val 1327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66931" y="1531344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7780" y="1205417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0649" y="2105190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87596" y="1415492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6243" y="764943"/>
            <a:ext cx="39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Apple Symbols" charset="0"/>
                <a:ea typeface="Apple Symbols" charset="0"/>
                <a:cs typeface="Apple Symbols" charset="0"/>
              </a:rPr>
              <a:t>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4064" y="763805"/>
            <a:ext cx="390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23" name="Oval 22"/>
          <p:cNvSpPr/>
          <p:nvPr/>
        </p:nvSpPr>
        <p:spPr>
          <a:xfrm>
            <a:off x="3492347" y="1939183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50736" y="1739128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460321" y="171709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518710" y="1517040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470663" y="211720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529052" y="1917150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3017470" y="224221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75859" y="2042156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52931" y="964521"/>
            <a:ext cx="137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>
                <a:latin typeface="Times New Roman" charset="0"/>
                <a:ea typeface="Times New Roman" charset="0"/>
                <a:cs typeface="Times New Roman" charset="0"/>
              </a:rPr>
              <a:t>k </a:t>
            </a:r>
            <a:r>
              <a:rPr lang="en-US" sz="1600">
                <a:latin typeface="Times New Roman" charset="0"/>
                <a:ea typeface="Times New Roman" charset="0"/>
                <a:cs typeface="Times New Roman" charset="0"/>
              </a:rPr>
              <a:t>dimensional hyperplane</a:t>
            </a:r>
            <a:endParaRPr lang="hr-HR" sz="1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2299" y="3484587"/>
            <a:ext cx="2680447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422299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674564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360550" y="414798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16147" y="415191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03849" y="414798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842084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794684" y="4145251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368552" y="4099724"/>
            <a:ext cx="59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Times New Roman" charset="0"/>
                <a:ea typeface="Times New Roman" charset="0"/>
                <a:cs typeface="Times New Roman" charset="0"/>
              </a:rPr>
              <a:t>=</a:t>
            </a:r>
            <a:endParaRPr lang="hr-HR" sz="32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029633" y="3484586"/>
            <a:ext cx="811443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029632" y="3484585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588810" y="3484585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967883" y="4147988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60779" y="412099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513957" y="413807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55215" y="3484585"/>
            <a:ext cx="2680447" cy="830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7471354" y="369961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77617" y="370907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endParaRPr lang="hr-HR" sz="24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Left Brace 105"/>
          <p:cNvSpPr/>
          <p:nvPr/>
        </p:nvSpPr>
        <p:spPr>
          <a:xfrm rot="16200000">
            <a:off x="2606214" y="4215650"/>
            <a:ext cx="322555" cy="2653720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e 106"/>
          <p:cNvSpPr/>
          <p:nvPr/>
        </p:nvSpPr>
        <p:spPr>
          <a:xfrm rot="16200000">
            <a:off x="5268886" y="5120580"/>
            <a:ext cx="322555" cy="821826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eft Brace 108"/>
          <p:cNvSpPr/>
          <p:nvPr/>
        </p:nvSpPr>
        <p:spPr>
          <a:xfrm rot="10800000">
            <a:off x="9027246" y="3493476"/>
            <a:ext cx="322555" cy="821826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9312242" y="3677580"/>
            <a:ext cx="30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278290" y="565019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609516" y="5609916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solidFill>
                <a:schemeClr val="bg1">
                  <a:lumMod val="6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98830" y="4153481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114" name="Left Brace 113"/>
          <p:cNvSpPr/>
          <p:nvPr/>
        </p:nvSpPr>
        <p:spPr>
          <a:xfrm>
            <a:off x="996662" y="3484584"/>
            <a:ext cx="322555" cy="1815053"/>
          </a:xfrm>
          <a:prstGeom prst="leftBrac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5237310" y="304127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5568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val 90"/>
          <p:cNvSpPr/>
          <p:nvPr/>
        </p:nvSpPr>
        <p:spPr>
          <a:xfrm>
            <a:off x="1818584" y="4671884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98078" y="4940433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647780" y="4043160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927274" y="4311709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30225" y="481685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88615" y="4616799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558524" y="3580368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38018" y="3848917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340969" y="4354062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4399359" y="4154007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601029" y="5445578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637384" y="519043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556171" y="3564895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835665" y="3833444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656484" y="4043160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35978" y="4311709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292437" y="5092342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350827" y="4892287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507639" y="4303175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787133" y="4571724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813522" y="4678620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93016" y="4947169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2067225" y="474037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</a:p>
        </p:txBody>
      </p:sp>
      <p:sp>
        <p:nvSpPr>
          <p:cNvPr id="119" name="Oval 118"/>
          <p:cNvSpPr/>
          <p:nvPr/>
        </p:nvSpPr>
        <p:spPr>
          <a:xfrm>
            <a:off x="2036607" y="500222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>
            <a:endCxn id="76" idx="1"/>
          </p:cNvCxnSpPr>
          <p:nvPr/>
        </p:nvCxnSpPr>
        <p:spPr>
          <a:xfrm flipH="1" flipV="1">
            <a:off x="3995977" y="4006551"/>
            <a:ext cx="374160" cy="362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80" idx="4"/>
          </p:cNvCxnSpPr>
          <p:nvPr/>
        </p:nvCxnSpPr>
        <p:spPr>
          <a:xfrm flipH="1" flipV="1">
            <a:off x="4205092" y="3580368"/>
            <a:ext cx="167881" cy="837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954321" y="4079516"/>
            <a:ext cx="39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16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58542" y="3758457"/>
            <a:ext cx="39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16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 rot="1143572">
            <a:off x="6150317" y="973094"/>
            <a:ext cx="4118247" cy="1861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507639" y="1414320"/>
            <a:ext cx="2823648" cy="282364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227480" y="3256949"/>
            <a:ext cx="425527" cy="40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639519" y="3900854"/>
            <a:ext cx="31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y</a:t>
            </a:r>
          </a:p>
        </p:txBody>
      </p:sp>
      <p:sp>
        <p:nvSpPr>
          <p:cNvPr id="90" name="Oval 89"/>
          <p:cNvSpPr/>
          <p:nvPr/>
        </p:nvSpPr>
        <p:spPr>
          <a:xfrm>
            <a:off x="8647512" y="399065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9163472" y="339390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883007" y="2081856"/>
            <a:ext cx="4043191" cy="1403381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7960505" y="1052151"/>
            <a:ext cx="569461" cy="17030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7899092" y="2741515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8529967" y="945986"/>
            <a:ext cx="709440" cy="41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260342" y="1166415"/>
            <a:ext cx="1484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⟨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g,a </a:t>
            </a:r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⟩ &gt; 0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63570" y="2497391"/>
            <a:ext cx="1484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⟨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g,a </a:t>
            </a:r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⟩ &lt; 0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7" name="Straight Arrow Connector 106"/>
          <p:cNvCxnSpPr>
            <a:endCxn id="99" idx="1"/>
          </p:cNvCxnSpPr>
          <p:nvPr/>
        </p:nvCxnSpPr>
        <p:spPr>
          <a:xfrm>
            <a:off x="7960505" y="2798068"/>
            <a:ext cx="1212341" cy="6052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90" idx="0"/>
          </p:cNvCxnSpPr>
          <p:nvPr/>
        </p:nvCxnSpPr>
        <p:spPr>
          <a:xfrm>
            <a:off x="7962190" y="2824054"/>
            <a:ext cx="717326" cy="11665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90" idx="7"/>
          </p:cNvCxnSpPr>
          <p:nvPr/>
        </p:nvCxnSpPr>
        <p:spPr>
          <a:xfrm flipH="1">
            <a:off x="8702146" y="3485237"/>
            <a:ext cx="461326" cy="5147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7974107" y="2827547"/>
            <a:ext cx="971589" cy="87667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Pie 107"/>
          <p:cNvSpPr/>
          <p:nvPr/>
        </p:nvSpPr>
        <p:spPr>
          <a:xfrm>
            <a:off x="7196081" y="2065138"/>
            <a:ext cx="1517833" cy="1517833"/>
          </a:xfrm>
          <a:prstGeom prst="pie">
            <a:avLst>
              <a:gd name="adj1" fmla="val 2493266"/>
              <a:gd name="adj2" fmla="val 34897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354253" y="3294419"/>
            <a:ext cx="499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𝛼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67178" y="3256949"/>
            <a:ext cx="1470085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67248" y="3747648"/>
            <a:ext cx="2018450" cy="2540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335003" y="3269434"/>
            <a:ext cx="92065" cy="63142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452276">
            <a:off x="3191419" y="3755590"/>
            <a:ext cx="156057" cy="156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09321" y="3065831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74297" y="3950734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983923" y="3744551"/>
            <a:ext cx="1390455" cy="1797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322" y="3822600"/>
            <a:ext cx="52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35822" y="159058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35822" y="285568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1479890" y="222313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74553" y="86735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4553" y="10871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4553" y="13157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4553" y="1546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4553" y="177000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4553" y="19898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4553" y="22184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4553" y="24492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4553" y="2680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4553" y="29114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74553" y="31400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4553" y="3370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03153" y="73408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152" y="100759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87306" y="325916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Arrow Connector 3"/>
          <p:cNvCxnSpPr>
            <a:stCxn id="67" idx="3"/>
            <a:endCxn id="32" idx="1"/>
          </p:cNvCxnSpPr>
          <p:nvPr/>
        </p:nvCxnSpPr>
        <p:spPr>
          <a:xfrm flipV="1">
            <a:off x="1826322" y="1201487"/>
            <a:ext cx="1148231" cy="18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4922" y="92667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808078" y="1873891"/>
            <a:ext cx="1148233" cy="702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35822" y="119047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84921" y="176130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48651" y="261843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46" name="Straight Arrow Connector 145"/>
          <p:cNvCxnSpPr>
            <a:stCxn id="28" idx="3"/>
            <a:endCxn id="34" idx="1"/>
          </p:cNvCxnSpPr>
          <p:nvPr/>
        </p:nvCxnSpPr>
        <p:spPr>
          <a:xfrm flipV="1">
            <a:off x="1826322" y="1660937"/>
            <a:ext cx="1148231" cy="1394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57697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7697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901765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96428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96428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6428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96428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396428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96428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96428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396428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396428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5396428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396428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396428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625028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625027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09181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65" name="Straight Arrow Connector 164"/>
          <p:cNvCxnSpPr>
            <a:stCxn id="168" idx="3"/>
            <a:endCxn id="155" idx="1"/>
          </p:cNvCxnSpPr>
          <p:nvPr/>
        </p:nvCxnSpPr>
        <p:spPr>
          <a:xfrm>
            <a:off x="4248197" y="1388275"/>
            <a:ext cx="1148231" cy="713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445144" y="106879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67" name="Straight Arrow Connector 166"/>
          <p:cNvCxnSpPr>
            <a:endCxn id="150" idx="1"/>
          </p:cNvCxnSpPr>
          <p:nvPr/>
        </p:nvCxnSpPr>
        <p:spPr>
          <a:xfrm flipV="1">
            <a:off x="4229953" y="979404"/>
            <a:ext cx="1166475" cy="892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57697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506796" y="175905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20108" y="2879925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71" name="Straight Arrow Connector 170"/>
          <p:cNvCxnSpPr>
            <a:endCxn id="161" idx="1"/>
          </p:cNvCxnSpPr>
          <p:nvPr/>
        </p:nvCxnSpPr>
        <p:spPr>
          <a:xfrm>
            <a:off x="4248197" y="3053489"/>
            <a:ext cx="1148231" cy="4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541043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541043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5400000">
            <a:off x="7585111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9079774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079774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079774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079774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079774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9079774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79774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079774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079774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9079774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079774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9079774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9308374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308373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292527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90" name="Straight Arrow Connector 189"/>
          <p:cNvCxnSpPr>
            <a:stCxn id="193" idx="3"/>
            <a:endCxn id="185" idx="1"/>
          </p:cNvCxnSpPr>
          <p:nvPr/>
        </p:nvCxnSpPr>
        <p:spPr>
          <a:xfrm>
            <a:off x="7931543" y="1388275"/>
            <a:ext cx="1148231" cy="1863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8040000" y="142970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7899435" y="1871641"/>
            <a:ext cx="1138655" cy="5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541043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736293" y="2438246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6" name="Straight Arrow Connector 195"/>
          <p:cNvCxnSpPr>
            <a:endCxn id="175" idx="1"/>
          </p:cNvCxnSpPr>
          <p:nvPr/>
        </p:nvCxnSpPr>
        <p:spPr>
          <a:xfrm flipV="1">
            <a:off x="7931543" y="979404"/>
            <a:ext cx="1148231" cy="2074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479502" y="189206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2445179" y="2906574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423983" y="3970813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9" name="Left Brace 198"/>
          <p:cNvSpPr/>
          <p:nvPr/>
        </p:nvSpPr>
        <p:spPr>
          <a:xfrm rot="16200000">
            <a:off x="4705764" y="2895278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4684568" y="3959517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1" name="Left Brace 200"/>
          <p:cNvSpPr/>
          <p:nvPr/>
        </p:nvSpPr>
        <p:spPr>
          <a:xfrm rot="16200000">
            <a:off x="8367077" y="2860142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8345881" y="3924381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41472" y="1692972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413712" y="3436297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71758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35822" y="159058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35822" y="285568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1479890" y="222313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74553" y="86735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4553" y="10871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4553" y="13157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4553" y="1546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4553" y="177000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4553" y="19898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4553" y="22184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4553" y="24492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4553" y="2680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4553" y="29114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74553" y="31400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4553" y="3370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03153" y="73408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152" y="100759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87306" y="325916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Arrow Connector 3"/>
          <p:cNvCxnSpPr>
            <a:stCxn id="67" idx="3"/>
            <a:endCxn id="32" idx="1"/>
          </p:cNvCxnSpPr>
          <p:nvPr/>
        </p:nvCxnSpPr>
        <p:spPr>
          <a:xfrm flipV="1">
            <a:off x="1826322" y="1201487"/>
            <a:ext cx="1148231" cy="18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4922" y="92667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808078" y="1873891"/>
            <a:ext cx="1148233" cy="702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35822" y="119047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84921" y="176130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48651" y="261843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46" name="Straight Arrow Connector 145"/>
          <p:cNvCxnSpPr>
            <a:stCxn id="28" idx="3"/>
            <a:endCxn id="34" idx="1"/>
          </p:cNvCxnSpPr>
          <p:nvPr/>
        </p:nvCxnSpPr>
        <p:spPr>
          <a:xfrm flipV="1">
            <a:off x="1826322" y="1660937"/>
            <a:ext cx="1148231" cy="1394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57697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7697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901765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96428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96428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6428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96428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396428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96428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96428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396428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396428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5396428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396428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396428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625028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625027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09181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65" name="Straight Arrow Connector 164"/>
          <p:cNvCxnSpPr>
            <a:stCxn id="168" idx="3"/>
            <a:endCxn id="155" idx="1"/>
          </p:cNvCxnSpPr>
          <p:nvPr/>
        </p:nvCxnSpPr>
        <p:spPr>
          <a:xfrm>
            <a:off x="4248197" y="1388275"/>
            <a:ext cx="1148231" cy="713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445144" y="106879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67" name="Straight Arrow Connector 166"/>
          <p:cNvCxnSpPr>
            <a:endCxn id="150" idx="1"/>
          </p:cNvCxnSpPr>
          <p:nvPr/>
        </p:nvCxnSpPr>
        <p:spPr>
          <a:xfrm flipV="1">
            <a:off x="4229953" y="979404"/>
            <a:ext cx="1166475" cy="892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57697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506796" y="175905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20108" y="2879925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71" name="Straight Arrow Connector 170"/>
          <p:cNvCxnSpPr>
            <a:endCxn id="161" idx="1"/>
          </p:cNvCxnSpPr>
          <p:nvPr/>
        </p:nvCxnSpPr>
        <p:spPr>
          <a:xfrm>
            <a:off x="4248197" y="3053489"/>
            <a:ext cx="1148231" cy="4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541043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541043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5400000">
            <a:off x="7585111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9079774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079774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079774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079774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079774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9079774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79774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079774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079774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9079774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079774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9079774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9308374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308373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292527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90" name="Straight Arrow Connector 189"/>
          <p:cNvCxnSpPr>
            <a:stCxn id="193" idx="3"/>
            <a:endCxn id="185" idx="1"/>
          </p:cNvCxnSpPr>
          <p:nvPr/>
        </p:nvCxnSpPr>
        <p:spPr>
          <a:xfrm>
            <a:off x="7931543" y="1388275"/>
            <a:ext cx="1148231" cy="1863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8040000" y="142970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7899435" y="1871641"/>
            <a:ext cx="1138655" cy="5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541043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736293" y="2438246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6" name="Straight Arrow Connector 195"/>
          <p:cNvCxnSpPr>
            <a:endCxn id="175" idx="1"/>
          </p:cNvCxnSpPr>
          <p:nvPr/>
        </p:nvCxnSpPr>
        <p:spPr>
          <a:xfrm flipV="1">
            <a:off x="7931543" y="979404"/>
            <a:ext cx="1148231" cy="2074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479502" y="189206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2445179" y="2906574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423983" y="3970813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9" name="Left Brace 198"/>
          <p:cNvSpPr/>
          <p:nvPr/>
        </p:nvSpPr>
        <p:spPr>
          <a:xfrm rot="16200000">
            <a:off x="4705764" y="2895278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4684568" y="3959517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1" name="Left Brace 200"/>
          <p:cNvSpPr/>
          <p:nvPr/>
        </p:nvSpPr>
        <p:spPr>
          <a:xfrm rot="16200000">
            <a:off x="8367077" y="2860142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8345881" y="3924381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41472" y="1692972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413712" y="3436297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133730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166</Words>
  <Application>Microsoft Macintosh PowerPoint</Application>
  <PresentationFormat>Widescreen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Apple Symbols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46</cp:revision>
  <dcterms:created xsi:type="dcterms:W3CDTF">2018-10-18T10:55:12Z</dcterms:created>
  <dcterms:modified xsi:type="dcterms:W3CDTF">2018-10-26T21:28:44Z</dcterms:modified>
</cp:coreProperties>
</file>