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9" r:id="rId3"/>
    <p:sldId id="260" r:id="rId4"/>
    <p:sldId id="261" r:id="rId5"/>
    <p:sldId id="309" r:id="rId6"/>
    <p:sldId id="310" r:id="rId7"/>
    <p:sldId id="311" r:id="rId8"/>
    <p:sldId id="312" r:id="rId9"/>
    <p:sldId id="313" r:id="rId10"/>
    <p:sldId id="314" r:id="rId11"/>
    <p:sldId id="322" r:id="rId12"/>
    <p:sldId id="315" r:id="rId13"/>
    <p:sldId id="316" r:id="rId14"/>
    <p:sldId id="317" r:id="rId15"/>
    <p:sldId id="262" r:id="rId16"/>
    <p:sldId id="263" r:id="rId17"/>
    <p:sldId id="264" r:id="rId18"/>
    <p:sldId id="327" r:id="rId19"/>
    <p:sldId id="265" r:id="rId20"/>
    <p:sldId id="266" r:id="rId21"/>
    <p:sldId id="267" r:id="rId22"/>
    <p:sldId id="268" r:id="rId23"/>
    <p:sldId id="269" r:id="rId24"/>
    <p:sldId id="323" r:id="rId25"/>
    <p:sldId id="270" r:id="rId26"/>
    <p:sldId id="305" r:id="rId27"/>
    <p:sldId id="307" r:id="rId28"/>
    <p:sldId id="308" r:id="rId29"/>
    <p:sldId id="324" r:id="rId30"/>
    <p:sldId id="325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19" r:id="rId39"/>
    <p:sldId id="320" r:id="rId40"/>
    <p:sldId id="321" r:id="rId41"/>
    <p:sldId id="326" r:id="rId42"/>
    <p:sldId id="303" r:id="rId4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/>
    <p:restoredTop sz="93665"/>
  </p:normalViewPr>
  <p:slideViewPr>
    <p:cSldViewPr>
      <p:cViewPr>
        <p:scale>
          <a:sx n="74" d="100"/>
          <a:sy n="74" d="100"/>
        </p:scale>
        <p:origin x="1632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628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8AE57D9-EFB4-1242-89C7-A325F16BAA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A7EE53FD-1EAC-3441-A037-E56BFE1C33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86B26CB5-1FA2-4B4A-960D-CCB175C862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E628C3AE-16D0-AE4A-BF13-F9BA8C48CC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3A2A7B0-5250-474B-B208-714F701DA0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EFD766C1-148E-A748-BDA2-5653240752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241BFD0-2EC6-3D4E-B237-5D61B391B6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96C7D3F-18CC-9A40-A498-627E5757C7A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03B1C8E9-049D-284A-A09A-9034DD8FDF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C2D7E7A4-AE3D-2946-A649-108407D04B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38ECCEB8-CE02-B442-904F-A69D75400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4C53A0F7-F03B-1D44-A31A-0710B54055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8DB651D-B78C-3D44-B406-025BDAC63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0F87CF-C50A-574A-A1E6-0E1676F624C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8887E8F-4483-154E-9004-DD1D5FDB58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AE9661F-5877-C944-8CB8-A2C9CB942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DF8845F-A2A5-B14B-8B4A-43EEA7A15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C690CB-A80B-6D49-B3E8-774A4201A1EA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8F0A390-FDD7-6E46-A715-6ABA0E70A5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BBB3709-A6FE-C240-BC44-CB4DB8752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DF8845F-A2A5-B14B-8B4A-43EEA7A15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C690CB-A80B-6D49-B3E8-774A4201A1EA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8F0A390-FDD7-6E46-A715-6ABA0E70A5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BBB3709-A6FE-C240-BC44-CB4DB8752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19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F784034-F8B7-1645-9E54-5E9116892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24F67F-6756-644F-B68F-3B6AC126FBDC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E757DEC-3DC4-664E-B7E5-4F82424D81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98E68BF-CEBD-F74E-8338-BDCCD2015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ED130CF-F884-9848-AFE3-B1D4A3EE4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5762CA-12F6-DF47-BFAD-04E4BC9DE4E6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E4065D0-2DA8-1447-B2B3-48D9F68219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E307501-5697-EF4C-92FA-768C6B921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040ED6D-676D-4F48-9E07-33D6F67C0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46EE8B-EF14-854D-8EC3-383E93EB53C2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65F2FC7-B81E-4248-871E-87045F74FB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0CC21-3B98-BD45-BEC2-55D58A5B1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6CE7F0D-B2E3-9849-8306-409AED534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9B847D-1F74-114B-B7F1-9E3669174A6B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7FFF0E5-4DA8-EE4C-A1E0-C3571DCB12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F71454B-6F0B-4B48-8AAD-72E4F5B9C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D16B16D-0883-0943-A9F0-3D350514C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4B5B58-05DA-A04D-AA09-55EE4EA572EF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04EBCAC-8071-5F4B-BE3B-5B04BD62BA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43743EC-DAC0-E34A-8D7A-F78BF99CF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D16B16D-0883-0943-A9F0-3D350514C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4B5B58-05DA-A04D-AA09-55EE4EA572EF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04EBCAC-8071-5F4B-BE3B-5B04BD62BA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43743EC-DAC0-E34A-8D7A-F78BF99CF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5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3A8D1B6-2DB1-0C41-95F7-D536DB0BB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D0A6D0-2367-774D-B6C6-94FD13DDFFCE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0A392CC-C85E-2C46-B9AD-39F25B4648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A8625BA-1A40-2D47-BC6D-1FFACA5E3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93AEA8D-A082-2941-9835-83A755429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51D327-B468-3940-A6F2-DCA40FEF892E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A60785F-2C94-DC4B-822B-D2CF624500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6E23284-F571-E349-B6E4-904DCC489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01ADE5D-28BA-1E4D-AF6C-7579F202F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F4DC1E-F107-5E47-9BD3-E267ACDFE557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BDCCB65-CFE3-BF49-B7D2-5631851B33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81B5A21-5816-394E-B4A9-71A24365D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2200CFAE-3715-A042-8016-801D44DAD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8FDE96-1E17-8342-86CE-D70903470146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CC5A986-CC10-C245-B665-72F356E7A3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DE64AAA-A795-B442-A22A-849EEE70A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BA63E37-5A0B-8847-BC57-2FF11653E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FA5E0D-8D1B-6B4A-9066-E1554293475F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BA5E7A5-1904-9646-B076-4D85B1E771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9F45366-CA3B-7342-B25A-22477A195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82C2CD5-34AF-EF4C-9030-9B96F4278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0E0060-FF07-DE4B-9E19-28AFDF10D86D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FDC76B0-DFE4-B646-8E57-0297917E10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0BA9324-52B2-7C44-AFF5-570465FD1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82C2CD5-34AF-EF4C-9030-9B96F4278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0E0060-FF07-DE4B-9E19-28AFDF10D86D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FDC76B0-DFE4-B646-8E57-0297917E10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0BA9324-52B2-7C44-AFF5-570465FD1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795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70CA6CB-C9BB-9746-82F0-670EDB7E5B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E87A2A-3F15-BD4C-A89A-16D4FB851993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F991DC3-A3F2-6347-B8CA-82F0D9AB70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9A52CF7-7869-D748-AF9B-ED269026B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C26333A-70BE-7B4E-809C-FDB564993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E55963-536E-474E-B4FB-D1A6D03C867F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46DB4916-0B09-D643-BE76-7F3D9D2FD2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4371659-AE2C-0945-ACF6-7261604A4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C1D8C5C-6509-584F-B6DD-CCFDA1F05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DD307E-B2D7-B84B-994A-BFB5DA67AB57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C3DE64D-5019-144D-B2D0-5CF79A0CB5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D3395C34-9E5E-9049-8080-45E2797EF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AABBA16-1CBD-5C47-AB36-A0F494660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9C009E-3E3D-9A4B-B83C-C601F498E0E7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75721BC-1CAE-D047-BA62-1A37C5F19A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C2DD6C5-8C1B-E545-BDB4-937A24CD0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B0C79FBB-E79C-3948-A3B7-0A38C4C51F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1C4786-154E-6843-9546-0BC614F8F979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A7B7C6A-FF5C-EC46-BC17-90DB417E97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EBBCD22-8912-9842-A826-FF24B63D8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982EE89-59BA-FB43-B41C-357CA214C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80191A-7B4C-EF44-8933-FB1C5D82B460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B0E133A-D178-A440-936F-7F655B1DF8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3F9D3C92-4241-D841-9DF8-9556F63DF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66089A9-AF84-8140-AA14-584425C20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56EEF8-B844-034D-AE94-1C45349E66DC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995ABE5-920F-544A-B043-6A381462CE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2C1233C-9D8B-1140-9B6F-BEFE9CE08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0936452-6B0D-784D-A87F-FCBC511DF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278980-A38B-5A45-9778-57975957A361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D287352-65F8-5945-98B5-A1EB922A53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298A50C-4F69-1744-B899-3866477E9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C6DA672-2587-2B49-B5F2-A84DE77B4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3DE299-A85A-764F-A10A-651427234199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7F81B06-79CE-3242-AAD0-B86F3062A7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70AC05D-7C39-9D40-B68E-5ACA0A478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AC053B6C-E28E-0E4D-9B51-55AA240F5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F92DA0-F208-EA4A-A895-E24DD65BC8C5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A9E8B2D-09DB-0B42-9457-90469B26D4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8E53D1C-C7DE-C348-805D-EA6191122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1660665-AD06-B944-B8A2-2A7533F4A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1E67CC-E850-BD49-AB19-86C85DC39824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FEAC50B-B613-E842-9AB5-E070F53FEB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A7115BE4-6556-4245-AF1C-6FE6A8834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F92D33BB-E010-D244-A8E4-F817E3D7D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CB6DA12-877E-ED45-A060-C6062FB8A0CB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30D33F3-2E12-D641-9949-D539375F14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B4A7CFE-9E40-EA4B-8A4F-F62A00E4B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B15D4DB-7ED4-1642-BD94-7D45B23F6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6E910D-2AAA-0545-8268-695F4A47AC38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083C118-FB34-8C46-9941-789473E67F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0B54B26-6F00-904C-B30E-762CC6DC2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7DB6A89-FFE5-D04C-A41D-D92A36931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AFEB08-181E-C944-9C12-99BCA0A0D91F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A32C7C4-B7F2-864A-A9F2-BEF879CAE0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3B0F836-9802-864B-859C-091E739D7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78BF2A6-136B-2C4F-9F4B-BB69CEA11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FBB2D4-F091-DE43-8507-877F55A45C72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6DD1F9C-CE8D-D64F-919E-4333B14316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54D721A-E176-AC42-982C-CAFD0C35E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C6D4647-8212-DE44-86D5-9BD772E1D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84EE3B-3B73-8F45-971B-8774A3C4779B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695148C-BDA6-4847-BCA6-6D9D1729AC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DF33576-5158-C644-A6BA-DBE1207E4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6C3A6F9-300A-4B41-A30B-D01FCF279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C03C87-ED3F-7845-BC4C-D7AB118B066B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474F306-8AD2-2B4B-AA82-D61D03CD81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1ABC3E0-C2F7-9146-8715-75B48ED21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F9D1E7C-37B0-0342-9FC2-2FB063D18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269AB5-1ABE-9C45-ABC6-B487ADC1FE4D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FAD1BFF-A7C6-F74B-8399-5D76D01FEB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6660495-2111-BD43-ACFE-7C84E4608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602DD-CBA1-9C46-B38B-98B549EE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4EB4F-5F41-1542-8EE5-CCD5A8549DE7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2871A-894F-DC41-8C4E-9C40E43D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DA5F-7224-F047-BF3D-2BCFE24F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F643-2171-3149-83EF-7B3AEA892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55A4-99AA-504C-A5A0-375C25D2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C26A72-DC08-314A-A0E2-1D62D881D8BC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4A8A-C368-7442-BFC7-A207F724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8F89A-45AA-0941-A91E-95BDFA6B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DA3FA-A15A-BA40-8CF8-F4DC630E5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05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C854B-FEBA-E74A-BA32-45085283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297D5-639B-464F-A9B7-CA8C093AB5E7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E995F-F302-C54D-97A1-A972DDCB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FAC0D-D6C7-6D4A-AB01-BC3B0E19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F6827-C1C2-9D46-8A26-F8AC0A403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59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A0CD3-F072-6B42-8C67-7030FD6FDB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C96B909B-47DB-824E-BD2E-CC6CDF041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3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5406F-7D04-F647-9F61-8873501DA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7A6B362D-1AA3-6745-9C7E-F13787B9C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71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386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F222D-93FC-574C-92CF-505F9AC7D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439E895E-1F15-1944-A567-8E04BA6FE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1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87152-9193-F34A-BD7F-5A6FA17A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84CE4-AA81-2641-9A8C-1D0E9BD52603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C6DA-8F6A-0B47-AEE0-40E5ECAC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79D35-D423-DA41-9FD6-1BDB8301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0B765-D992-BF43-BAAB-ED0A6EF6F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C877F-2E4E-5F46-B70D-C99DF16F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BB3FC4-8EC9-9440-8318-167E35B04359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DAAFB-E2B8-1D48-A83F-F74FA37E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2A881-BB5E-9249-A43F-79E5EE91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40AE6-682B-804A-BF20-979F60792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56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3224FC-1F82-E347-8150-9C29CE60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17877-F7C5-7C43-892D-CCDC39C0FFC6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23D3A5-8655-4B42-AC8F-267E7A24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5FFA5-4109-FE40-B9F7-97775537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631D-EA9A-FA43-9A0B-D13445AEC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1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FDCD27-1096-564C-9EEE-987293D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0E0B5-D3A9-0342-AA41-FCC7CA9CC3A1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DEA4C9-6D6C-9140-931C-6CDC517A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BE32DF-EB1A-E74A-ABD4-FBD4DC9A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0923B-611C-AA4D-9A7B-0017A1054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44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CD832-3BA2-BB42-9003-BE7DBDA2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15A3A-FF7B-B74B-855B-4263573E60B1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5D581B-49CC-9041-86A0-C79B6A1F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384A31-FD0B-3E44-89B6-42F49BC8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2995-C12E-B449-A8C8-D7DE22750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04D85B-2AA4-0043-A4A1-F158CD82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469DCC-0312-C04E-9153-55BA56EA3E16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249781-3CA3-764A-8A81-17B5315E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A56937-A7BE-3445-BAA7-A6A3F037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BEC76-8188-E04A-82E4-EC758A34A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50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190DB1-9164-9042-ACC4-B51135EA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BF98D-8657-3743-9D33-532FB5B98857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5E4956-A5B5-EC42-99DD-F27493D3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4D5A27-CECF-BF4D-81CA-DDE57392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86421-1853-C749-9DA0-F9BB9C7BE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63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279B2F-3729-214D-BEF7-D05DC7AA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E41F7-0DF7-DD48-9B61-66A1DF8E4948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401F28-5959-6E48-8052-6AF41E58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886F61-EE60-5B4E-B494-9F706C0D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0556B-49C2-B940-A4BB-81E70516D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29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4B1ED30-BA0B-7148-A612-CE4A8D2E98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299F9D6-D8D1-0A44-B10B-3AFD56A895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0"/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6F14B-F6AE-4B4B-A4AF-6D73E2E97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94B657A5-29E8-AC4D-9A73-23BDBCED6891}" type="datetime1">
              <a:rPr lang="en-US" altLang="en-US"/>
              <a:pPr/>
              <a:t>2/25/20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0A9B2-0BCE-EB42-9980-DBBD9EBAE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330E3-EDB7-7F4B-A263-59E951D8D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3CB495-65CD-B34D-B6B2-60586BF60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12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C2FB6B5-01AE-9E4F-B626-C1EE0E76D8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97678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000" dirty="0">
                <a:ea typeface="ＭＳ Ｐゴシック" panose="020B0600070205080204" pitchFamily="34" charset="-128"/>
              </a:rPr>
              <a:t>Middleboxes and Tunneling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9E3F65A-B075-3B4A-B8B0-A026EDAAE0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136808"/>
            <a:ext cx="9144000" cy="234514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461: Computer Networks</a:t>
            </a:r>
          </a:p>
          <a:p>
            <a:pPr eaLnBrk="1" hangingPunct="1"/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600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/courses/archive/spr20/cos461/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9B37D3-74FD-334A-B8D9-12F1DC14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241385"/>
            <a:ext cx="47625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988D680-D930-B04E-846A-4C4C9FDEE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 Configuration Rules</a:t>
            </a:r>
          </a:p>
        </p:txBody>
      </p:sp>
      <p:sp>
        <p:nvSpPr>
          <p:cNvPr id="1166339" name="Rectangle 3">
            <a:extLst>
              <a:ext uri="{FF2B5EF4-FFF2-40B4-BE49-F238E27FC236}">
                <a16:creationId xmlns:a16="http://schemas.microsoft.com/office/drawing/2014/main" id="{EF1A7402-28C5-104F-ACF9-1A9F8C2DA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1. Allow Bob’s network in to special destinations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Permit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=111.11.0.0/16,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222.22.22.0/24)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2. Block Trudy’s machines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Deny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111.11.11.0/24,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222.22.0.0/16)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3. Block world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Deny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0.0.0.0/0,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0.0.0.0/0)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Order?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3, 1	     (M) 	 3, 1, 2		(C) 1, 3		(A)  2, 1, 3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24E9EF9-53EE-8A4E-BF66-78921466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DB47AB-BE9E-6048-B8C4-273FA1D113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988D680-D930-B04E-846A-4C4C9FDEE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 Configuration Rules</a:t>
            </a:r>
          </a:p>
        </p:txBody>
      </p:sp>
      <p:sp>
        <p:nvSpPr>
          <p:cNvPr id="1166339" name="Rectangle 3">
            <a:extLst>
              <a:ext uri="{FF2B5EF4-FFF2-40B4-BE49-F238E27FC236}">
                <a16:creationId xmlns:a16="http://schemas.microsoft.com/office/drawing/2014/main" id="{EF1A7402-28C5-104F-ACF9-1A9F8C2DA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1. Allow Bob’s network in to special destinations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Permit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=111.11.0.0/16,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222.22.22.0/24)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2. Block Trudy’s machines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Deny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111.11.11.0/24,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222.22.0.0/16)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3. Block world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Deny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0.0.0.0/0,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0.0.0.0/0)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Order?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3, 1	     (M) 	 3, 1, 2		(C) 1, 3		(A)  2, 1, 3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24E9EF9-53EE-8A4E-BF66-78921466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DB47AB-BE9E-6048-B8C4-273FA1D113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47309AD-C414-854F-B815-662DF278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290" y="5144080"/>
            <a:ext cx="1828800" cy="781245"/>
          </a:xfrm>
          <a:custGeom>
            <a:avLst/>
            <a:gdLst>
              <a:gd name="T0" fmla="*/ 914400 w 1828800"/>
              <a:gd name="T1" fmla="*/ 0 h 533400"/>
              <a:gd name="T2" fmla="*/ 0 w 1828800"/>
              <a:gd name="T3" fmla="*/ 266700 h 533400"/>
              <a:gd name="T4" fmla="*/ 914400 w 1828800"/>
              <a:gd name="T5" fmla="*/ 533400 h 533400"/>
              <a:gd name="T6" fmla="*/ 1828800 w 1828800"/>
              <a:gd name="T7" fmla="*/ 266700 h 533400"/>
              <a:gd name="T8" fmla="*/ 3 60000 65536"/>
              <a:gd name="T9" fmla="*/ 2 60000 65536"/>
              <a:gd name="T10" fmla="*/ 1 60000 65536"/>
              <a:gd name="T11" fmla="*/ 0 60000 65536"/>
              <a:gd name="T12" fmla="*/ 66675 w 1828800"/>
              <a:gd name="T13" fmla="*/ 66675 h 533400"/>
              <a:gd name="T14" fmla="*/ 1762125 w 1828800"/>
              <a:gd name="T15" fmla="*/ 466725 h 53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8800" h="533400">
                <a:moveTo>
                  <a:pt x="0" y="0"/>
                </a:moveTo>
                <a:lnTo>
                  <a:pt x="1828800" y="0"/>
                </a:lnTo>
                <a:lnTo>
                  <a:pt x="1828800" y="533400"/>
                </a:lnTo>
                <a:lnTo>
                  <a:pt x="0" y="533400"/>
                </a:lnTo>
                <a:close/>
                <a:moveTo>
                  <a:pt x="66675" y="66675"/>
                </a:moveTo>
                <a:lnTo>
                  <a:pt x="66675" y="466725"/>
                </a:lnTo>
                <a:lnTo>
                  <a:pt x="1762125" y="466725"/>
                </a:lnTo>
                <a:lnTo>
                  <a:pt x="1762125" y="66675"/>
                </a:lnTo>
                <a:close/>
              </a:path>
            </a:pathLst>
          </a:cu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105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D02BACDC-289F-114E-99FE-93856FE9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Stateful Firewall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8852AA3F-9E94-B245-B62A-CA5AEAF9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2838"/>
            <a:ext cx="85344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Stateless firewall: 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Treats each packet independently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Stateful firewall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Remembers connection-level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client initiating connection with a server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 allows the server to send return traffic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A19DF7C-76D7-B34C-8A8D-CA3427AF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7D19EB-F423-1E40-A9FB-52FB64B9556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8917" name="Picture 4" descr="j0285750">
            <a:extLst>
              <a:ext uri="{FF2B5EF4-FFF2-40B4-BE49-F238E27FC236}">
                <a16:creationId xmlns:a16="http://schemas.microsoft.com/office/drawing/2014/main" id="{EEEA6D3D-FB1B-6847-97A9-EC080049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70438"/>
            <a:ext cx="21034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 descr="MCj02957280000[1]">
            <a:extLst>
              <a:ext uri="{FF2B5EF4-FFF2-40B4-BE49-F238E27FC236}">
                <a16:creationId xmlns:a16="http://schemas.microsoft.com/office/drawing/2014/main" id="{379C65EF-8EEE-194F-B88B-23FD2CB8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70438"/>
            <a:ext cx="192881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12B9ADA6-23B9-BD4A-8D91-5C46C48CF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65638"/>
            <a:ext cx="1784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DADE72-8BAD-9547-A621-13D860760D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5356225"/>
            <a:ext cx="1676400" cy="15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D3A0EF-6460-AA4E-A8F1-4E5463FA00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5356225"/>
            <a:ext cx="1752600" cy="15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8FAB66-79A2-AA40-925D-8053E57B424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105400" y="5661025"/>
            <a:ext cx="1676400" cy="15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02E22C-BAEE-F847-906F-0F52EB67516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981200" y="5661025"/>
            <a:ext cx="1676400" cy="15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4" name="TextBox 18">
            <a:extLst>
              <a:ext uri="{FF2B5EF4-FFF2-40B4-BE49-F238E27FC236}">
                <a16:creationId xmlns:a16="http://schemas.microsoft.com/office/drawing/2014/main" id="{F7AB554A-9E2B-0D42-B60A-C29D8EA2F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4899025"/>
            <a:ext cx="646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SYN</a:t>
            </a:r>
          </a:p>
        </p:txBody>
      </p:sp>
      <p:sp>
        <p:nvSpPr>
          <p:cNvPr id="38925" name="TextBox 19">
            <a:extLst>
              <a:ext uri="{FF2B5EF4-FFF2-40B4-BE49-F238E27FC236}">
                <a16:creationId xmlns:a16="http://schemas.microsoft.com/office/drawing/2014/main" id="{4D041910-E163-C54C-995A-F846C3082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899025"/>
            <a:ext cx="646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SYN</a:t>
            </a:r>
          </a:p>
        </p:txBody>
      </p:sp>
      <p:sp>
        <p:nvSpPr>
          <p:cNvPr id="38926" name="TextBox 20">
            <a:extLst>
              <a:ext uri="{FF2B5EF4-FFF2-40B4-BE49-F238E27FC236}">
                <a16:creationId xmlns:a16="http://schemas.microsoft.com/office/drawing/2014/main" id="{8009FEB5-9BFD-2644-87D1-988372B7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6959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SYN-ACK</a:t>
            </a:r>
          </a:p>
        </p:txBody>
      </p:sp>
      <p:sp>
        <p:nvSpPr>
          <p:cNvPr id="38927" name="TextBox 21">
            <a:extLst>
              <a:ext uri="{FF2B5EF4-FFF2-40B4-BE49-F238E27FC236}">
                <a16:creationId xmlns:a16="http://schemas.microsoft.com/office/drawing/2014/main" id="{888C8C08-7674-D144-99B6-8964FD712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6959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SYN-ACK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05C0288-BD37-0745-A4D3-6B616768A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Variation: Traffic Management</a:t>
            </a:r>
          </a:p>
        </p:txBody>
      </p:sp>
      <p:sp>
        <p:nvSpPr>
          <p:cNvPr id="1180675" name="Rectangle 3">
            <a:extLst>
              <a:ext uri="{FF2B5EF4-FFF2-40B4-BE49-F238E27FC236}">
                <a16:creationId xmlns:a16="http://schemas.microsoft.com/office/drawing/2014/main" id="{010083CA-9EB5-974B-826D-5DB1F3002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Permit vs. deny is too binary a decision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Classify traffic using rules, handle classes differently</a:t>
            </a:r>
          </a:p>
          <a:p>
            <a:pPr lvl="1">
              <a:spcAft>
                <a:spcPts val="1200"/>
              </a:spcAft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Traffic shaping (rate limiting)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Limit the amount of bandwidth for certain traffic</a:t>
            </a:r>
          </a:p>
          <a:p>
            <a:pPr lvl="1">
              <a:spcAft>
                <a:spcPts val="600"/>
              </a:spcAft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Separate queues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 rules to group related packets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And then do weighted fair scheduling across groups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14CAF09-BE80-5245-A2F9-BF399D9F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A09577-A141-6D42-843C-8BEE9C0C230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736D3D-BFB8-6640-BAD6-217A23248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Clever Users Subvert Firewalls</a:t>
            </a:r>
          </a:p>
        </p:txBody>
      </p:sp>
      <p:sp>
        <p:nvSpPr>
          <p:cNvPr id="1168387" name="Rectangle 3">
            <a:extLst>
              <a:ext uri="{FF2B5EF4-FFF2-40B4-BE49-F238E27FC236}">
                <a16:creationId xmlns:a16="http://schemas.microsoft.com/office/drawing/2014/main" id="{BA08B5B6-A350-3A4D-9A71-9F186CE34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55022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filtering dorm access to a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Firewall rule based on IP addresses of dorms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the server IP address and port number</a:t>
            </a:r>
          </a:p>
          <a:p>
            <a:pPr lvl="1">
              <a:spcAft>
                <a:spcPts val="24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Problem: users may log in to another machine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Example: filtering P2P based on port #s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Firewall rule based on TCP/UDP port numbers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allow only port 80 (e.g., Web) traffic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Problem: software using non-traditional ports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write P2P client to use port 80 instead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B296FD7-8E63-614E-BF64-EFEF5092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EE89BA-5D0A-C448-9234-FD5E09B49AE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45F843DE-818C-654A-855A-D5F5D37EEC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>
                <a:ea typeface="ＭＳ Ｐゴシック" panose="020B0600070205080204" pitchFamily="34" charset="-128"/>
              </a:rPr>
              <a:t>Network Address Translation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34C4CC0F-9535-284F-8569-2B480A7BF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4D582-1AEE-7942-9089-8506384BE8A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A7BC4F4-F998-6243-A923-95FA26FB9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History of NATs</a:t>
            </a:r>
          </a:p>
        </p:txBody>
      </p:sp>
      <p:sp>
        <p:nvSpPr>
          <p:cNvPr id="1134595" name="Rectangle 3">
            <a:extLst>
              <a:ext uri="{FF2B5EF4-FFF2-40B4-BE49-F238E27FC236}">
                <a16:creationId xmlns:a16="http://schemas.microsoft.com/office/drawing/2014/main" id="{514D98E6-7592-EF4C-B278-377F309055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space depletion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Clear in early 90s that 2</a:t>
            </a:r>
            <a:r>
              <a:rPr lang="en-US" altLang="en-US" baseline="30000">
                <a:ea typeface="ＭＳ Ｐゴシック" panose="020B0600070205080204" pitchFamily="34" charset="-128"/>
              </a:rPr>
              <a:t>32</a:t>
            </a:r>
            <a:r>
              <a:rPr lang="en-US" altLang="en-US">
                <a:ea typeface="ＭＳ Ｐゴシック" panose="020B0600070205080204" pitchFamily="34" charset="-128"/>
              </a:rPr>
              <a:t> addresses not enough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Work began on a successor to IPv4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the meantime…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Share addresses among numerous devices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without requiring changes to existing hosts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Meant as a short-term remedy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Now: NAT is widely deployed, much more than IPv6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4955D3C-4010-A340-877B-EDF93FD1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136EEE-3B42-CF44-B6E4-FCCA542EBF0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3">
            <a:extLst>
              <a:ext uri="{FF2B5EF4-FFF2-40B4-BE49-F238E27FC236}">
                <a16:creationId xmlns:a16="http://schemas.microsoft.com/office/drawing/2014/main" id="{26AFDCE2-8F1F-8847-A7F6-EF1A52B1E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6800" y="3889375"/>
            <a:ext cx="22272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 Box 47">
            <a:extLst>
              <a:ext uri="{FF2B5EF4-FFF2-40B4-BE49-F238E27FC236}">
                <a16:creationId xmlns:a16="http://schemas.microsoft.com/office/drawing/2014/main" id="{EEA3F0E8-30D3-C744-B4BA-2C70BCCA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404" y="2819400"/>
            <a:ext cx="1673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138.76.29.7</a:t>
            </a: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6576704A-FFB3-C44B-8761-DB296EAC9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Network Address Translation</a:t>
            </a:r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96B1A9CD-89D0-814B-A669-23D98AAD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8E4C62-02AC-3447-AA3A-9D8C871D8BF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134" name="Picture 19" descr="j0292020">
            <a:extLst>
              <a:ext uri="{FF2B5EF4-FFF2-40B4-BE49-F238E27FC236}">
                <a16:creationId xmlns:a16="http://schemas.microsoft.com/office/drawing/2014/main" id="{6E424E16-EBEC-5F4B-AA1A-10CBD032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431925"/>
            <a:ext cx="18684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20" descr="j0195384">
            <a:extLst>
              <a:ext uri="{FF2B5EF4-FFF2-40B4-BE49-F238E27FC236}">
                <a16:creationId xmlns:a16="http://schemas.microsoft.com/office/drawing/2014/main" id="{9EB4B8DC-F18C-7441-9BF0-73DBD569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138" y="4773613"/>
            <a:ext cx="17954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24">
            <a:extLst>
              <a:ext uri="{FF2B5EF4-FFF2-40B4-BE49-F238E27FC236}">
                <a16:creationId xmlns:a16="http://schemas.microsoft.com/office/drawing/2014/main" id="{86C02B92-F28A-9D4C-9C88-0A622D24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4389438"/>
            <a:ext cx="788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</p:txBody>
      </p:sp>
      <p:sp>
        <p:nvSpPr>
          <p:cNvPr id="48137" name="Rectangle 25">
            <a:extLst>
              <a:ext uri="{FF2B5EF4-FFF2-40B4-BE49-F238E27FC236}">
                <a16:creationId xmlns:a16="http://schemas.microsoft.com/office/drawing/2014/main" id="{018AE9AE-2807-6B49-9DF7-606F2B87D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1316038"/>
            <a:ext cx="6029325" cy="5300662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8" name="Rectangle 27">
            <a:extLst>
              <a:ext uri="{FF2B5EF4-FFF2-40B4-BE49-F238E27FC236}">
                <a16:creationId xmlns:a16="http://schemas.microsoft.com/office/drawing/2014/main" id="{B88C7590-9BF5-554F-B164-BAF03BCC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4735513"/>
            <a:ext cx="325437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28">
            <a:extLst>
              <a:ext uri="{FF2B5EF4-FFF2-40B4-BE49-F238E27FC236}">
                <a16:creationId xmlns:a16="http://schemas.microsoft.com/office/drawing/2014/main" id="{51F6D3FE-05F5-3F4D-B021-1D4B5C40D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4735513"/>
            <a:ext cx="325438" cy="889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0" name="Rectangle 30">
            <a:extLst>
              <a:ext uri="{FF2B5EF4-FFF2-40B4-BE49-F238E27FC236}">
                <a16:creationId xmlns:a16="http://schemas.microsoft.com/office/drawing/2014/main" id="{7AD88B0B-0140-4E4C-AF7B-7F33E7EC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4311650"/>
            <a:ext cx="325438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1" name="Rectangle 31">
            <a:extLst>
              <a:ext uri="{FF2B5EF4-FFF2-40B4-BE49-F238E27FC236}">
                <a16:creationId xmlns:a16="http://schemas.microsoft.com/office/drawing/2014/main" id="{A3D81609-A962-6746-8382-81EA93DB2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311650"/>
            <a:ext cx="325437" cy="889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2" name="Rectangle 33">
            <a:extLst>
              <a:ext uri="{FF2B5EF4-FFF2-40B4-BE49-F238E27FC236}">
                <a16:creationId xmlns:a16="http://schemas.microsoft.com/office/drawing/2014/main" id="{FB8F9948-9CFD-844D-9475-86C88E5A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314575"/>
            <a:ext cx="325437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3" name="Rectangle 34">
            <a:extLst>
              <a:ext uri="{FF2B5EF4-FFF2-40B4-BE49-F238E27FC236}">
                <a16:creationId xmlns:a16="http://schemas.microsoft.com/office/drawing/2014/main" id="{FC5BF0A5-57D7-B14F-B99E-04828405B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2314575"/>
            <a:ext cx="325438" cy="88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4" name="Rectangle 36">
            <a:extLst>
              <a:ext uri="{FF2B5EF4-FFF2-40B4-BE49-F238E27FC236}">
                <a16:creationId xmlns:a16="http://schemas.microsoft.com/office/drawing/2014/main" id="{471C1BC3-4F1B-8644-AE66-C7BAE58F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698750"/>
            <a:ext cx="325437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5" name="Rectangle 37">
            <a:extLst>
              <a:ext uri="{FF2B5EF4-FFF2-40B4-BE49-F238E27FC236}">
                <a16:creationId xmlns:a16="http://schemas.microsoft.com/office/drawing/2014/main" id="{85FA8CF6-1FD7-A942-8FC2-C43C6BD8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2698750"/>
            <a:ext cx="325438" cy="88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6" name="Rectangle 39">
            <a:extLst>
              <a:ext uri="{FF2B5EF4-FFF2-40B4-BE49-F238E27FC236}">
                <a16:creationId xmlns:a16="http://schemas.microsoft.com/office/drawing/2014/main" id="{813D74A0-355B-084B-86E7-7B97DC441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79775"/>
            <a:ext cx="325438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7" name="Rectangle 40">
            <a:extLst>
              <a:ext uri="{FF2B5EF4-FFF2-40B4-BE49-F238E27FC236}">
                <a16:creationId xmlns:a16="http://schemas.microsoft.com/office/drawing/2014/main" id="{8AE7C0EB-E7B1-5944-A26F-2A4F4B08F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3" y="3279775"/>
            <a:ext cx="325437" cy="889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8" name="Rectangle 42">
            <a:extLst>
              <a:ext uri="{FF2B5EF4-FFF2-40B4-BE49-F238E27FC236}">
                <a16:creationId xmlns:a16="http://schemas.microsoft.com/office/drawing/2014/main" id="{82622059-DF7A-FC41-8710-FD38018C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0" y="3279775"/>
            <a:ext cx="325438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9" name="Rectangle 43">
            <a:extLst>
              <a:ext uri="{FF2B5EF4-FFF2-40B4-BE49-F238E27FC236}">
                <a16:creationId xmlns:a16="http://schemas.microsoft.com/office/drawing/2014/main" id="{01879B6B-D5D4-0944-8980-0AF731F53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3279775"/>
            <a:ext cx="325437" cy="889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0" name="Text Box 44">
            <a:extLst>
              <a:ext uri="{FF2B5EF4-FFF2-40B4-BE49-F238E27FC236}">
                <a16:creationId xmlns:a16="http://schemas.microsoft.com/office/drawing/2014/main" id="{49D6CBE0-E7AD-8D4E-891E-ACB11184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826" y="5886450"/>
            <a:ext cx="1069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inside</a:t>
            </a:r>
          </a:p>
        </p:txBody>
      </p:sp>
      <p:sp>
        <p:nvSpPr>
          <p:cNvPr id="48151" name="Text Box 45">
            <a:extLst>
              <a:ext uri="{FF2B5EF4-FFF2-40B4-BE49-F238E27FC236}">
                <a16:creationId xmlns:a16="http://schemas.microsoft.com/office/drawing/2014/main" id="{E62C70D8-4B71-8545-8670-89C173F6B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038600"/>
            <a:ext cx="1300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</a:p>
        </p:txBody>
      </p:sp>
      <p:sp>
        <p:nvSpPr>
          <p:cNvPr id="39" name="Text Box 45">
            <a:extLst>
              <a:ext uri="{FF2B5EF4-FFF2-40B4-BE49-F238E27FC236}">
                <a16:creationId xmlns:a16="http://schemas.microsoft.com/office/drawing/2014/main" id="{CAE150B7-2E3E-4E48-B318-2E4B834F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323691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40" name="Text Box 46">
            <a:extLst>
              <a:ext uri="{FF2B5EF4-FFF2-40B4-BE49-F238E27FC236}">
                <a16:creationId xmlns:a16="http://schemas.microsoft.com/office/drawing/2014/main" id="{44C7F5A2-6983-CA4E-9A35-035A215B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6040438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48154" name="TextBox 40">
            <a:extLst>
              <a:ext uri="{FF2B5EF4-FFF2-40B4-BE49-F238E27FC236}">
                <a16:creationId xmlns:a16="http://schemas.microsoft.com/office/drawing/2014/main" id="{0F2014A1-EE3E-274E-ACFC-EAF5E81E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10" y="39624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5765F0-EBAC-7142-B6D3-E24515CED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3800"/>
            <a:ext cx="3276600" cy="9144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Problem: Local address not globally addressable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7C30E6-E7AC-9549-86AC-E8E6AFC30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76800"/>
            <a:ext cx="5029200" cy="14478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177800" indent="-1778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292100" indent="-1778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 rewrites the IP addresses</a:t>
            </a:r>
          </a:p>
          <a:p>
            <a:pPr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“inside” look like single IP addr</a:t>
            </a:r>
          </a:p>
          <a:p>
            <a:pPr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header checksums accordingly </a:t>
            </a:r>
          </a:p>
        </p:txBody>
      </p:sp>
      <p:sp>
        <p:nvSpPr>
          <p:cNvPr id="48159" name="TextBox 51">
            <a:extLst>
              <a:ext uri="{FF2B5EF4-FFF2-40B4-BE49-F238E27FC236}">
                <a16:creationId xmlns:a16="http://schemas.microsoft.com/office/drawing/2014/main" id="{BCBAFDBA-54F3-B24B-9BB8-A5B7FA0C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610" y="14605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60" name="Line 21">
            <a:extLst>
              <a:ext uri="{FF2B5EF4-FFF2-40B4-BE49-F238E27FC236}">
                <a16:creationId xmlns:a16="http://schemas.microsoft.com/office/drawing/2014/main" id="{7BE784B8-5326-1340-A096-C7DC6701A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725" y="2584450"/>
            <a:ext cx="2454275" cy="1225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61" name="Line 22">
            <a:extLst>
              <a:ext uri="{FF2B5EF4-FFF2-40B4-BE49-F238E27FC236}">
                <a16:creationId xmlns:a16="http://schemas.microsoft.com/office/drawing/2014/main" id="{00016E1D-2444-184A-B9D4-489BEF04C4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1125" y="4114800"/>
            <a:ext cx="2225675" cy="1619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162" name="Group 18">
            <a:extLst>
              <a:ext uri="{FF2B5EF4-FFF2-40B4-BE49-F238E27FC236}">
                <a16:creationId xmlns:a16="http://schemas.microsoft.com/office/drawing/2014/main" id="{778CAAF5-1473-924B-9E92-F406B1BF7A98}"/>
              </a:ext>
            </a:extLst>
          </p:cNvPr>
          <p:cNvGrpSpPr>
            <a:grpSpLocks/>
          </p:cNvGrpSpPr>
          <p:nvPr/>
        </p:nvGrpSpPr>
        <p:grpSpPr bwMode="auto">
          <a:xfrm>
            <a:off x="4652963" y="3286125"/>
            <a:ext cx="1747837" cy="1065213"/>
            <a:chOff x="2372" y="1918"/>
            <a:chExt cx="1101" cy="671"/>
          </a:xfrm>
        </p:grpSpPr>
        <p:sp>
          <p:nvSpPr>
            <p:cNvPr id="48165" name="Oval 5">
              <a:extLst>
                <a:ext uri="{FF2B5EF4-FFF2-40B4-BE49-F238E27FC236}">
                  <a16:creationId xmlns:a16="http://schemas.microsoft.com/office/drawing/2014/main" id="{9AEFAEDC-09DE-3747-BFBE-49B0DC1E7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17"/>
              <a:ext cx="1092" cy="372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6" name="Line 6">
              <a:extLst>
                <a:ext uri="{FF2B5EF4-FFF2-40B4-BE49-F238E27FC236}">
                  <a16:creationId xmlns:a16="http://schemas.microsoft.com/office/drawing/2014/main" id="{6D18DDF6-E3A3-E342-992D-DDA2DD108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7" name="Line 7">
              <a:extLst>
                <a:ext uri="{FF2B5EF4-FFF2-40B4-BE49-F238E27FC236}">
                  <a16:creationId xmlns:a16="http://schemas.microsoft.com/office/drawing/2014/main" id="{DF052922-432F-0B49-89A4-1A8642542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3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8" name="Rectangle 8">
              <a:extLst>
                <a:ext uri="{FF2B5EF4-FFF2-40B4-BE49-F238E27FC236}">
                  <a16:creationId xmlns:a16="http://schemas.microsoft.com/office/drawing/2014/main" id="{8F63C44C-B1C1-EA40-BF25-1A92D1284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186"/>
              <a:ext cx="1083" cy="2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9" name="Oval 9">
              <a:extLst>
                <a:ext uri="{FF2B5EF4-FFF2-40B4-BE49-F238E27FC236}">
                  <a16:creationId xmlns:a16="http://schemas.microsoft.com/office/drawing/2014/main" id="{CED7766C-0ED8-8244-985D-F03079D19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918"/>
              <a:ext cx="1092" cy="43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170" name="Group 10">
              <a:extLst>
                <a:ext uri="{FF2B5EF4-FFF2-40B4-BE49-F238E27FC236}">
                  <a16:creationId xmlns:a16="http://schemas.microsoft.com/office/drawing/2014/main" id="{85560550-BAEB-454C-9CFB-84BEC338C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2014"/>
              <a:ext cx="541" cy="253"/>
              <a:chOff x="2848" y="848"/>
              <a:chExt cx="140" cy="98"/>
            </a:xfrm>
          </p:grpSpPr>
          <p:sp>
            <p:nvSpPr>
              <p:cNvPr id="48175" name="Line 11">
                <a:extLst>
                  <a:ext uri="{FF2B5EF4-FFF2-40B4-BE49-F238E27FC236}">
                    <a16:creationId xmlns:a16="http://schemas.microsoft.com/office/drawing/2014/main" id="{9C461445-E407-D84B-8A4B-21259C42B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6" name="Line 12">
                <a:extLst>
                  <a:ext uri="{FF2B5EF4-FFF2-40B4-BE49-F238E27FC236}">
                    <a16:creationId xmlns:a16="http://schemas.microsoft.com/office/drawing/2014/main" id="{AC89F21A-84B6-8A4D-ABA0-AB681B107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7" name="Line 13">
                <a:extLst>
                  <a:ext uri="{FF2B5EF4-FFF2-40B4-BE49-F238E27FC236}">
                    <a16:creationId xmlns:a16="http://schemas.microsoft.com/office/drawing/2014/main" id="{536638AF-F2D8-0441-B7E8-F745FFA43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171" name="Group 14">
              <a:extLst>
                <a:ext uri="{FF2B5EF4-FFF2-40B4-BE49-F238E27FC236}">
                  <a16:creationId xmlns:a16="http://schemas.microsoft.com/office/drawing/2014/main" id="{03B3A709-7577-F74E-86A4-5FF19133E9F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635" y="2010"/>
              <a:ext cx="541" cy="253"/>
              <a:chOff x="2848" y="848"/>
              <a:chExt cx="140" cy="98"/>
            </a:xfrm>
          </p:grpSpPr>
          <p:sp>
            <p:nvSpPr>
              <p:cNvPr id="48172" name="Line 15">
                <a:extLst>
                  <a:ext uri="{FF2B5EF4-FFF2-40B4-BE49-F238E27FC236}">
                    <a16:creationId xmlns:a16="http://schemas.microsoft.com/office/drawing/2014/main" id="{810C27C9-EAF4-7949-8DB8-38459101E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3" name="Line 16">
                <a:extLst>
                  <a:ext uri="{FF2B5EF4-FFF2-40B4-BE49-F238E27FC236}">
                    <a16:creationId xmlns:a16="http://schemas.microsoft.com/office/drawing/2014/main" id="{BA5FA6C3-B246-044A-BDDF-71EE70059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4" name="Line 17">
                <a:extLst>
                  <a:ext uri="{FF2B5EF4-FFF2-40B4-BE49-F238E27FC236}">
                    <a16:creationId xmlns:a16="http://schemas.microsoft.com/office/drawing/2014/main" id="{85AC9623-6BFF-B348-858A-D7F95262E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9" grpId="0"/>
      <p:bldP spid="40" grpId="0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3">
            <a:extLst>
              <a:ext uri="{FF2B5EF4-FFF2-40B4-BE49-F238E27FC236}">
                <a16:creationId xmlns:a16="http://schemas.microsoft.com/office/drawing/2014/main" id="{26AFDCE2-8F1F-8847-A7F6-EF1A52B1E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6800" y="3889375"/>
            <a:ext cx="22272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 Box 47">
            <a:extLst>
              <a:ext uri="{FF2B5EF4-FFF2-40B4-BE49-F238E27FC236}">
                <a16:creationId xmlns:a16="http://schemas.microsoft.com/office/drawing/2014/main" id="{EEA3F0E8-30D3-C744-B4BA-2C70BCCA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404" y="2819400"/>
            <a:ext cx="1673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138.76.29.7</a:t>
            </a: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6576704A-FFB3-C44B-8761-DB296EAC9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Network Address Translation</a:t>
            </a:r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96B1A9CD-89D0-814B-A669-23D98AAD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8E4C62-02AC-3447-AA3A-9D8C871D8BF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134" name="Picture 19" descr="j0292020">
            <a:extLst>
              <a:ext uri="{FF2B5EF4-FFF2-40B4-BE49-F238E27FC236}">
                <a16:creationId xmlns:a16="http://schemas.microsoft.com/office/drawing/2014/main" id="{6E424E16-EBEC-5F4B-AA1A-10CBD032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431925"/>
            <a:ext cx="18684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20" descr="j0195384">
            <a:extLst>
              <a:ext uri="{FF2B5EF4-FFF2-40B4-BE49-F238E27FC236}">
                <a16:creationId xmlns:a16="http://schemas.microsoft.com/office/drawing/2014/main" id="{9EB4B8DC-F18C-7441-9BF0-73DBD569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138" y="4773613"/>
            <a:ext cx="17954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24">
            <a:extLst>
              <a:ext uri="{FF2B5EF4-FFF2-40B4-BE49-F238E27FC236}">
                <a16:creationId xmlns:a16="http://schemas.microsoft.com/office/drawing/2014/main" id="{86C02B92-F28A-9D4C-9C88-0A622D24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4389438"/>
            <a:ext cx="788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</p:txBody>
      </p:sp>
      <p:sp>
        <p:nvSpPr>
          <p:cNvPr id="48137" name="Rectangle 25">
            <a:extLst>
              <a:ext uri="{FF2B5EF4-FFF2-40B4-BE49-F238E27FC236}">
                <a16:creationId xmlns:a16="http://schemas.microsoft.com/office/drawing/2014/main" id="{018AE9AE-2807-6B49-9DF7-606F2B87D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1316038"/>
            <a:ext cx="6029325" cy="5300662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8" name="Rectangle 27">
            <a:extLst>
              <a:ext uri="{FF2B5EF4-FFF2-40B4-BE49-F238E27FC236}">
                <a16:creationId xmlns:a16="http://schemas.microsoft.com/office/drawing/2014/main" id="{B88C7590-9BF5-554F-B164-BAF03BCC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4735513"/>
            <a:ext cx="325437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28">
            <a:extLst>
              <a:ext uri="{FF2B5EF4-FFF2-40B4-BE49-F238E27FC236}">
                <a16:creationId xmlns:a16="http://schemas.microsoft.com/office/drawing/2014/main" id="{51F6D3FE-05F5-3F4D-B021-1D4B5C40D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4735513"/>
            <a:ext cx="325438" cy="889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0" name="Rectangle 30">
            <a:extLst>
              <a:ext uri="{FF2B5EF4-FFF2-40B4-BE49-F238E27FC236}">
                <a16:creationId xmlns:a16="http://schemas.microsoft.com/office/drawing/2014/main" id="{7AD88B0B-0140-4E4C-AF7B-7F33E7EC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4311650"/>
            <a:ext cx="325438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1" name="Rectangle 31">
            <a:extLst>
              <a:ext uri="{FF2B5EF4-FFF2-40B4-BE49-F238E27FC236}">
                <a16:creationId xmlns:a16="http://schemas.microsoft.com/office/drawing/2014/main" id="{A3D81609-A962-6746-8382-81EA93DB2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311650"/>
            <a:ext cx="325437" cy="889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2" name="Rectangle 33">
            <a:extLst>
              <a:ext uri="{FF2B5EF4-FFF2-40B4-BE49-F238E27FC236}">
                <a16:creationId xmlns:a16="http://schemas.microsoft.com/office/drawing/2014/main" id="{FB8F9948-9CFD-844D-9475-86C88E5A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314575"/>
            <a:ext cx="325437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3" name="Rectangle 34">
            <a:extLst>
              <a:ext uri="{FF2B5EF4-FFF2-40B4-BE49-F238E27FC236}">
                <a16:creationId xmlns:a16="http://schemas.microsoft.com/office/drawing/2014/main" id="{FC5BF0A5-57D7-B14F-B99E-04828405B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2314575"/>
            <a:ext cx="325438" cy="88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4" name="Rectangle 36">
            <a:extLst>
              <a:ext uri="{FF2B5EF4-FFF2-40B4-BE49-F238E27FC236}">
                <a16:creationId xmlns:a16="http://schemas.microsoft.com/office/drawing/2014/main" id="{471C1BC3-4F1B-8644-AE66-C7BAE58F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698750"/>
            <a:ext cx="325437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5" name="Rectangle 37">
            <a:extLst>
              <a:ext uri="{FF2B5EF4-FFF2-40B4-BE49-F238E27FC236}">
                <a16:creationId xmlns:a16="http://schemas.microsoft.com/office/drawing/2014/main" id="{85FA8CF6-1FD7-A942-8FC2-C43C6BD8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2698750"/>
            <a:ext cx="325438" cy="88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6" name="Rectangle 39">
            <a:extLst>
              <a:ext uri="{FF2B5EF4-FFF2-40B4-BE49-F238E27FC236}">
                <a16:creationId xmlns:a16="http://schemas.microsoft.com/office/drawing/2014/main" id="{813D74A0-355B-084B-86E7-7B97DC441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79775"/>
            <a:ext cx="325438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7" name="Rectangle 40">
            <a:extLst>
              <a:ext uri="{FF2B5EF4-FFF2-40B4-BE49-F238E27FC236}">
                <a16:creationId xmlns:a16="http://schemas.microsoft.com/office/drawing/2014/main" id="{8AE7C0EB-E7B1-5944-A26F-2A4F4B08F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3" y="3279775"/>
            <a:ext cx="325437" cy="889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8" name="Rectangle 42">
            <a:extLst>
              <a:ext uri="{FF2B5EF4-FFF2-40B4-BE49-F238E27FC236}">
                <a16:creationId xmlns:a16="http://schemas.microsoft.com/office/drawing/2014/main" id="{82622059-DF7A-FC41-8710-FD38018C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0" y="3279775"/>
            <a:ext cx="325438" cy="45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9" name="Rectangle 43">
            <a:extLst>
              <a:ext uri="{FF2B5EF4-FFF2-40B4-BE49-F238E27FC236}">
                <a16:creationId xmlns:a16="http://schemas.microsoft.com/office/drawing/2014/main" id="{01879B6B-D5D4-0944-8980-0AF731F53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3279775"/>
            <a:ext cx="325437" cy="889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0" name="Text Box 44">
            <a:extLst>
              <a:ext uri="{FF2B5EF4-FFF2-40B4-BE49-F238E27FC236}">
                <a16:creationId xmlns:a16="http://schemas.microsoft.com/office/drawing/2014/main" id="{49D6CBE0-E7AD-8D4E-891E-ACB11184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826" y="5886450"/>
            <a:ext cx="1069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inside</a:t>
            </a:r>
          </a:p>
        </p:txBody>
      </p:sp>
      <p:sp>
        <p:nvSpPr>
          <p:cNvPr id="48151" name="Text Box 45">
            <a:extLst>
              <a:ext uri="{FF2B5EF4-FFF2-40B4-BE49-F238E27FC236}">
                <a16:creationId xmlns:a16="http://schemas.microsoft.com/office/drawing/2014/main" id="{E62C70D8-4B71-8545-8670-89C173F6B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038600"/>
            <a:ext cx="1300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</a:p>
        </p:txBody>
      </p:sp>
      <p:sp>
        <p:nvSpPr>
          <p:cNvPr id="39" name="Text Box 45">
            <a:extLst>
              <a:ext uri="{FF2B5EF4-FFF2-40B4-BE49-F238E27FC236}">
                <a16:creationId xmlns:a16="http://schemas.microsoft.com/office/drawing/2014/main" id="{CAE150B7-2E3E-4E48-B318-2E4B834F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323691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40" name="Text Box 46">
            <a:extLst>
              <a:ext uri="{FF2B5EF4-FFF2-40B4-BE49-F238E27FC236}">
                <a16:creationId xmlns:a16="http://schemas.microsoft.com/office/drawing/2014/main" id="{44C7F5A2-6983-CA4E-9A35-035A215B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6040438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48154" name="TextBox 40">
            <a:extLst>
              <a:ext uri="{FF2B5EF4-FFF2-40B4-BE49-F238E27FC236}">
                <a16:creationId xmlns:a16="http://schemas.microsoft.com/office/drawing/2014/main" id="{0F2014A1-EE3E-274E-ACFC-EAF5E81E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10" y="39624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5765F0-EBAC-7142-B6D3-E24515CED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3800"/>
            <a:ext cx="3276600" cy="9144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Problem: Local address not globally addressable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7C30E6-E7AC-9549-86AC-E8E6AFC30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76800"/>
            <a:ext cx="5029200" cy="14478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177800" indent="-1778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292100" indent="-1778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 rewrites the IP addresses</a:t>
            </a:r>
          </a:p>
          <a:p>
            <a:pPr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“inside” look like single IP addr</a:t>
            </a:r>
          </a:p>
          <a:p>
            <a:pPr lvl="1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header checksums accordingly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FFA192-D920-C443-AF29-10631ADB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4572000" cy="5334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24161750" indent="-24161750"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177800" indent="-177800"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Aft>
                <a:spcPts val="600"/>
              </a:spcAft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Outbound: Rewrite the src IP addr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08B6C930-7721-0A44-8D35-EC913384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1320800"/>
            <a:ext cx="1755775" cy="457200"/>
          </a:xfrm>
          <a:prstGeom prst="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159" name="TextBox 51">
            <a:extLst>
              <a:ext uri="{FF2B5EF4-FFF2-40B4-BE49-F238E27FC236}">
                <a16:creationId xmlns:a16="http://schemas.microsoft.com/office/drawing/2014/main" id="{BCBAFDBA-54F3-B24B-9BB8-A5B7FA0C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610" y="14605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60" name="Line 21">
            <a:extLst>
              <a:ext uri="{FF2B5EF4-FFF2-40B4-BE49-F238E27FC236}">
                <a16:creationId xmlns:a16="http://schemas.microsoft.com/office/drawing/2014/main" id="{7BE784B8-5326-1340-A096-C7DC6701A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725" y="2584450"/>
            <a:ext cx="2454275" cy="1225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61" name="Line 22">
            <a:extLst>
              <a:ext uri="{FF2B5EF4-FFF2-40B4-BE49-F238E27FC236}">
                <a16:creationId xmlns:a16="http://schemas.microsoft.com/office/drawing/2014/main" id="{00016E1D-2444-184A-B9D4-489BEF04C4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1125" y="4114800"/>
            <a:ext cx="2225675" cy="1619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162" name="Group 18">
            <a:extLst>
              <a:ext uri="{FF2B5EF4-FFF2-40B4-BE49-F238E27FC236}">
                <a16:creationId xmlns:a16="http://schemas.microsoft.com/office/drawing/2014/main" id="{778CAAF5-1473-924B-9E92-F406B1BF7A98}"/>
              </a:ext>
            </a:extLst>
          </p:cNvPr>
          <p:cNvGrpSpPr>
            <a:grpSpLocks/>
          </p:cNvGrpSpPr>
          <p:nvPr/>
        </p:nvGrpSpPr>
        <p:grpSpPr bwMode="auto">
          <a:xfrm>
            <a:off x="4652963" y="3286125"/>
            <a:ext cx="1747837" cy="1065213"/>
            <a:chOff x="2372" y="1918"/>
            <a:chExt cx="1101" cy="671"/>
          </a:xfrm>
        </p:grpSpPr>
        <p:sp>
          <p:nvSpPr>
            <p:cNvPr id="48165" name="Oval 5">
              <a:extLst>
                <a:ext uri="{FF2B5EF4-FFF2-40B4-BE49-F238E27FC236}">
                  <a16:creationId xmlns:a16="http://schemas.microsoft.com/office/drawing/2014/main" id="{9AEFAEDC-09DE-3747-BFBE-49B0DC1E7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17"/>
              <a:ext cx="1092" cy="372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6" name="Line 6">
              <a:extLst>
                <a:ext uri="{FF2B5EF4-FFF2-40B4-BE49-F238E27FC236}">
                  <a16:creationId xmlns:a16="http://schemas.microsoft.com/office/drawing/2014/main" id="{6D18DDF6-E3A3-E342-992D-DDA2DD108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7" name="Line 7">
              <a:extLst>
                <a:ext uri="{FF2B5EF4-FFF2-40B4-BE49-F238E27FC236}">
                  <a16:creationId xmlns:a16="http://schemas.microsoft.com/office/drawing/2014/main" id="{DF052922-432F-0B49-89A4-1A8642542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3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8" name="Rectangle 8">
              <a:extLst>
                <a:ext uri="{FF2B5EF4-FFF2-40B4-BE49-F238E27FC236}">
                  <a16:creationId xmlns:a16="http://schemas.microsoft.com/office/drawing/2014/main" id="{8F63C44C-B1C1-EA40-BF25-1A92D1284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186"/>
              <a:ext cx="1083" cy="2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9" name="Oval 9">
              <a:extLst>
                <a:ext uri="{FF2B5EF4-FFF2-40B4-BE49-F238E27FC236}">
                  <a16:creationId xmlns:a16="http://schemas.microsoft.com/office/drawing/2014/main" id="{CED7766C-0ED8-8244-985D-F03079D19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918"/>
              <a:ext cx="1092" cy="43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170" name="Group 10">
              <a:extLst>
                <a:ext uri="{FF2B5EF4-FFF2-40B4-BE49-F238E27FC236}">
                  <a16:creationId xmlns:a16="http://schemas.microsoft.com/office/drawing/2014/main" id="{85560550-BAEB-454C-9CFB-84BEC338C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2014"/>
              <a:ext cx="541" cy="253"/>
              <a:chOff x="2848" y="848"/>
              <a:chExt cx="140" cy="98"/>
            </a:xfrm>
          </p:grpSpPr>
          <p:sp>
            <p:nvSpPr>
              <p:cNvPr id="48175" name="Line 11">
                <a:extLst>
                  <a:ext uri="{FF2B5EF4-FFF2-40B4-BE49-F238E27FC236}">
                    <a16:creationId xmlns:a16="http://schemas.microsoft.com/office/drawing/2014/main" id="{9C461445-E407-D84B-8A4B-21259C42B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6" name="Line 12">
                <a:extLst>
                  <a:ext uri="{FF2B5EF4-FFF2-40B4-BE49-F238E27FC236}">
                    <a16:creationId xmlns:a16="http://schemas.microsoft.com/office/drawing/2014/main" id="{AC89F21A-84B6-8A4D-ABA0-AB681B107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7" name="Line 13">
                <a:extLst>
                  <a:ext uri="{FF2B5EF4-FFF2-40B4-BE49-F238E27FC236}">
                    <a16:creationId xmlns:a16="http://schemas.microsoft.com/office/drawing/2014/main" id="{536638AF-F2D8-0441-B7E8-F745FFA43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171" name="Group 14">
              <a:extLst>
                <a:ext uri="{FF2B5EF4-FFF2-40B4-BE49-F238E27FC236}">
                  <a16:creationId xmlns:a16="http://schemas.microsoft.com/office/drawing/2014/main" id="{03B3A709-7577-F74E-86A4-5FF19133E9F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635" y="2010"/>
              <a:ext cx="541" cy="253"/>
              <a:chOff x="2848" y="848"/>
              <a:chExt cx="140" cy="98"/>
            </a:xfrm>
          </p:grpSpPr>
          <p:sp>
            <p:nvSpPr>
              <p:cNvPr id="48172" name="Line 15">
                <a:extLst>
                  <a:ext uri="{FF2B5EF4-FFF2-40B4-BE49-F238E27FC236}">
                    <a16:creationId xmlns:a16="http://schemas.microsoft.com/office/drawing/2014/main" id="{810C27C9-EAF4-7949-8DB8-38459101E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3" name="Line 16">
                <a:extLst>
                  <a:ext uri="{FF2B5EF4-FFF2-40B4-BE49-F238E27FC236}">
                    <a16:creationId xmlns:a16="http://schemas.microsoft.com/office/drawing/2014/main" id="{BA5FA6C3-B246-044A-BDDF-71EE70059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4" name="Line 17">
                <a:extLst>
                  <a:ext uri="{FF2B5EF4-FFF2-40B4-BE49-F238E27FC236}">
                    <a16:creationId xmlns:a16="http://schemas.microsoft.com/office/drawing/2014/main" id="{85AC9623-6BFF-B348-858A-D7F95262E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C33F9BB-38B0-3C41-B05F-11F312584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4114800" cy="5334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24161750" indent="-24161750"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177800" indent="-177800"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Aft>
                <a:spcPts val="600"/>
              </a:spcAft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Inbound: Rewrite the dest IP addr</a:t>
            </a:r>
          </a:p>
        </p:txBody>
      </p:sp>
      <p:sp>
        <p:nvSpPr>
          <p:cNvPr id="47" name="Left Arrow 46">
            <a:extLst>
              <a:ext uri="{FF2B5EF4-FFF2-40B4-BE49-F238E27FC236}">
                <a16:creationId xmlns:a16="http://schemas.microsoft.com/office/drawing/2014/main" id="{2E6318C4-ED7B-684A-9F16-8B20506D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2362200"/>
            <a:ext cx="1752600" cy="457200"/>
          </a:xfrm>
          <a:prstGeom prst="lef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2C05D3D4-4497-884A-BA96-3867B5D89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Port-Translating NAT</a:t>
            </a:r>
          </a:p>
        </p:txBody>
      </p:sp>
      <p:sp>
        <p:nvSpPr>
          <p:cNvPr id="1141767" name="Rectangle 7">
            <a:extLst>
              <a:ext uri="{FF2B5EF4-FFF2-40B4-BE49-F238E27FC236}">
                <a16:creationId xmlns:a16="http://schemas.microsoft.com/office/drawing/2014/main" id="{A34D2A74-6841-BD4B-9FFF-D48AA6ECD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hosts communicate with same destination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Destination needs to differentiate the two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Map outgoing packets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Change source address and source port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Maintain a translation table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Map of (src addr, port #) to (NAT addr, new port #)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Map incoming packets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address/port to the local host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00A1BD06-424E-1D4A-8F07-3ADDACAC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8C5EB7-8542-9E48-A8F0-C4B09AFEE6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9AC62505-DA02-024C-AB73-591934D5A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Ideal: Simple Network Model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8406310-ABA5-FB42-89B9-C9DBBC92D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89038"/>
            <a:ext cx="85344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Globally unique identifiers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Each node has a unique, fixed IP address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reachable from everyone and everywhere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Simple packet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Network nodes simply forward packets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 rather than modifying or filtering them	</a:t>
            </a:r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4EAD045C-81D3-D441-B187-B7665133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6CCC2E-71D4-F248-8BF2-F72A0F7769D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6" name="Picture 4" descr="j0285750">
            <a:extLst>
              <a:ext uri="{FF2B5EF4-FFF2-40B4-BE49-F238E27FC236}">
                <a16:creationId xmlns:a16="http://schemas.microsoft.com/office/drawing/2014/main" id="{8C26E4CC-C210-6841-8D50-8FA74FE9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5184775"/>
            <a:ext cx="17303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07C66DB8-A217-CB48-BC65-019DAFB306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4150" y="4719638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719638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Line 6">
            <a:extLst>
              <a:ext uri="{FF2B5EF4-FFF2-40B4-BE49-F238E27FC236}">
                <a16:creationId xmlns:a16="http://schemas.microsoft.com/office/drawing/2014/main" id="{13D85533-205D-C34E-8C96-BDEBA8FF1E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719763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7">
            <a:extLst>
              <a:ext uri="{FF2B5EF4-FFF2-40B4-BE49-F238E27FC236}">
                <a16:creationId xmlns:a16="http://schemas.microsoft.com/office/drawing/2014/main" id="{A9FFCA2A-CAC7-6644-9E44-2F1F4FA7A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825" y="5791200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8">
            <a:extLst>
              <a:ext uri="{FF2B5EF4-FFF2-40B4-BE49-F238E27FC236}">
                <a16:creationId xmlns:a16="http://schemas.microsoft.com/office/drawing/2014/main" id="{3527DE0F-539B-414D-8C2A-216C0AB42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4719638"/>
            <a:ext cx="1027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</a:p>
        </p:txBody>
      </p:sp>
      <p:sp>
        <p:nvSpPr>
          <p:cNvPr id="20490" name="Text Box 9">
            <a:extLst>
              <a:ext uri="{FF2B5EF4-FFF2-40B4-BE49-F238E27FC236}">
                <a16:creationId xmlns:a16="http://schemas.microsoft.com/office/drawing/2014/main" id="{FF87962A-BD4B-794D-B4ED-014697D7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4618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destination</a:t>
            </a:r>
          </a:p>
        </p:txBody>
      </p:sp>
      <p:pic>
        <p:nvPicPr>
          <p:cNvPr id="20491" name="Picture 10" descr="MCj02957280000[1]">
            <a:extLst>
              <a:ext uri="{FF2B5EF4-FFF2-40B4-BE49-F238E27FC236}">
                <a16:creationId xmlns:a16="http://schemas.microsoft.com/office/drawing/2014/main" id="{C90A1CED-3843-7C40-A51C-31B18ABA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92881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1">
            <a:extLst>
              <a:ext uri="{FF2B5EF4-FFF2-40B4-BE49-F238E27FC236}">
                <a16:creationId xmlns:a16="http://schemas.microsoft.com/office/drawing/2014/main" id="{56AE505D-1300-9A49-8529-BA15F5F68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5410200"/>
            <a:ext cx="1892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ahoma" panose="020B0604030504040204" pitchFamily="34" charset="0"/>
              </a:rPr>
              <a:t>IP network</a:t>
            </a:r>
          </a:p>
        </p:txBody>
      </p:sp>
      <p:grpSp>
        <p:nvGrpSpPr>
          <p:cNvPr id="20493" name="Group 12">
            <a:extLst>
              <a:ext uri="{FF2B5EF4-FFF2-40B4-BE49-F238E27FC236}">
                <a16:creationId xmlns:a16="http://schemas.microsoft.com/office/drawing/2014/main" id="{4DE5E2D6-84AF-524C-8F8C-B4815235F280}"/>
              </a:ext>
            </a:extLst>
          </p:cNvPr>
          <p:cNvGrpSpPr>
            <a:grpSpLocks/>
          </p:cNvGrpSpPr>
          <p:nvPr/>
        </p:nvGrpSpPr>
        <p:grpSpPr bwMode="auto">
          <a:xfrm>
            <a:off x="1974850" y="5181600"/>
            <a:ext cx="327025" cy="457200"/>
            <a:chOff x="4505" y="1615"/>
            <a:chExt cx="206" cy="288"/>
          </a:xfrm>
        </p:grpSpPr>
        <p:sp>
          <p:nvSpPr>
            <p:cNvPr id="20500" name="Rectangle 13">
              <a:extLst>
                <a:ext uri="{FF2B5EF4-FFF2-40B4-BE49-F238E27FC236}">
                  <a16:creationId xmlns:a16="http://schemas.microsoft.com/office/drawing/2014/main" id="{48C1D923-7530-3949-B91A-B5C5CE36A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1" name="Rectangle 14">
              <a:extLst>
                <a:ext uri="{FF2B5EF4-FFF2-40B4-BE49-F238E27FC236}">
                  <a16:creationId xmlns:a16="http://schemas.microsoft.com/office/drawing/2014/main" id="{BCEADF29-A45F-974B-9C67-AF6F2B389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494" name="Group 15">
            <a:extLst>
              <a:ext uri="{FF2B5EF4-FFF2-40B4-BE49-F238E27FC236}">
                <a16:creationId xmlns:a16="http://schemas.microsoft.com/office/drawing/2014/main" id="{D2B0477B-8DC8-0740-9B7A-1C878FB40A98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5186363"/>
            <a:ext cx="327025" cy="457200"/>
            <a:chOff x="4505" y="1615"/>
            <a:chExt cx="206" cy="288"/>
          </a:xfrm>
        </p:grpSpPr>
        <p:sp>
          <p:nvSpPr>
            <p:cNvPr id="20498" name="Rectangle 16">
              <a:extLst>
                <a:ext uri="{FF2B5EF4-FFF2-40B4-BE49-F238E27FC236}">
                  <a16:creationId xmlns:a16="http://schemas.microsoft.com/office/drawing/2014/main" id="{6E020B39-B888-F743-BBA6-75E5ABEF2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9" name="Rectangle 17">
              <a:extLst>
                <a:ext uri="{FF2B5EF4-FFF2-40B4-BE49-F238E27FC236}">
                  <a16:creationId xmlns:a16="http://schemas.microsoft.com/office/drawing/2014/main" id="{756C4644-982F-0E45-8513-880084152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495" name="Group 18">
            <a:extLst>
              <a:ext uri="{FF2B5EF4-FFF2-40B4-BE49-F238E27FC236}">
                <a16:creationId xmlns:a16="http://schemas.microsoft.com/office/drawing/2014/main" id="{6E221DF1-EF5B-3343-9A1E-36A769F360BB}"/>
              </a:ext>
            </a:extLst>
          </p:cNvPr>
          <p:cNvGrpSpPr>
            <a:grpSpLocks/>
          </p:cNvGrpSpPr>
          <p:nvPr/>
        </p:nvGrpSpPr>
        <p:grpSpPr bwMode="auto">
          <a:xfrm>
            <a:off x="6535738" y="5259388"/>
            <a:ext cx="327025" cy="457200"/>
            <a:chOff x="4505" y="1615"/>
            <a:chExt cx="206" cy="288"/>
          </a:xfrm>
        </p:grpSpPr>
        <p:sp>
          <p:nvSpPr>
            <p:cNvPr id="20496" name="Rectangle 19">
              <a:extLst>
                <a:ext uri="{FF2B5EF4-FFF2-40B4-BE49-F238E27FC236}">
                  <a16:creationId xmlns:a16="http://schemas.microsoft.com/office/drawing/2014/main" id="{E87D8227-9F19-D141-98CE-27E813CF1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7" name="Rectangle 20">
              <a:extLst>
                <a:ext uri="{FF2B5EF4-FFF2-40B4-BE49-F238E27FC236}">
                  <a16:creationId xmlns:a16="http://schemas.microsoft.com/office/drawing/2014/main" id="{53CC8B3C-F801-9745-A173-23DDF56BD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3">
            <a:extLst>
              <a:ext uri="{FF2B5EF4-FFF2-40B4-BE49-F238E27FC236}">
                <a16:creationId xmlns:a16="http://schemas.microsoft.com/office/drawing/2014/main" id="{67505B84-AE4A-AF4E-80A9-83EE5405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Network Address Translation Example</a:t>
            </a:r>
          </a:p>
        </p:txBody>
      </p:sp>
      <p:graphicFrame>
        <p:nvGraphicFramePr>
          <p:cNvPr id="52226" name="Object 2">
            <a:extLst>
              <a:ext uri="{FF2B5EF4-FFF2-40B4-BE49-F238E27FC236}">
                <a16:creationId xmlns:a16="http://schemas.microsoft.com/office/drawing/2014/main" id="{0BDEAC1B-5A60-C34E-9B13-DFF83C45B5A6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7535863" y="3492500"/>
          <a:ext cx="6048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5"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3" y="3492500"/>
                        <a:ext cx="60483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Slide Number Placeholder 4">
            <a:extLst>
              <a:ext uri="{FF2B5EF4-FFF2-40B4-BE49-F238E27FC236}">
                <a16:creationId xmlns:a16="http://schemas.microsoft.com/office/drawing/2014/main" id="{B48EDAF2-F046-3241-AFBD-94C35EA3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F1CBAA-7D75-5B4D-83DA-41BF10E1B8E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2" name="Freeform 2">
            <a:extLst>
              <a:ext uri="{FF2B5EF4-FFF2-40B4-BE49-F238E27FC236}">
                <a16:creationId xmlns:a16="http://schemas.microsoft.com/office/drawing/2014/main" id="{1ABDDA6D-72B0-1D40-B519-0D4136C6F364}"/>
              </a:ext>
            </a:extLst>
          </p:cNvPr>
          <p:cNvSpPr>
            <a:spLocks/>
          </p:cNvSpPr>
          <p:nvPr/>
        </p:nvSpPr>
        <p:spPr bwMode="auto">
          <a:xfrm>
            <a:off x="223838" y="397510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3" name="Freeform 4">
            <a:extLst>
              <a:ext uri="{FF2B5EF4-FFF2-40B4-BE49-F238E27FC236}">
                <a16:creationId xmlns:a16="http://schemas.microsoft.com/office/drawing/2014/main" id="{91C3B80E-D0BF-E14E-AFF2-DE8C1AF74785}"/>
              </a:ext>
            </a:extLst>
          </p:cNvPr>
          <p:cNvSpPr>
            <a:spLocks/>
          </p:cNvSpPr>
          <p:nvPr/>
        </p:nvSpPr>
        <p:spPr bwMode="auto">
          <a:xfrm>
            <a:off x="4513263" y="324643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2227" name="Object 3">
            <a:extLst>
              <a:ext uri="{FF2B5EF4-FFF2-40B4-BE49-F238E27FC236}">
                <a16:creationId xmlns:a16="http://schemas.microsoft.com/office/drawing/2014/main" id="{67A9A539-D3AD-2343-8CCC-6A1B3503A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7613" y="443865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6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443865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7870A4C4-95FE-104C-91A8-40EC392A10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5550" y="51879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7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550" y="51879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Line 8">
            <a:extLst>
              <a:ext uri="{FF2B5EF4-FFF2-40B4-BE49-F238E27FC236}">
                <a16:creationId xmlns:a16="http://schemas.microsoft.com/office/drawing/2014/main" id="{F3920C49-97AE-EE4B-BC7B-EADBA844C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45688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5" name="Line 9">
            <a:extLst>
              <a:ext uri="{FF2B5EF4-FFF2-40B4-BE49-F238E27FC236}">
                <a16:creationId xmlns:a16="http://schemas.microsoft.com/office/drawing/2014/main" id="{946A344F-2A2F-E942-9312-CD79B20319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2838" y="382587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6" name="Line 10">
            <a:extLst>
              <a:ext uri="{FF2B5EF4-FFF2-40B4-BE49-F238E27FC236}">
                <a16:creationId xmlns:a16="http://schemas.microsoft.com/office/drawing/2014/main" id="{041FD377-B3C2-0441-962E-E792A2121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82111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7" name="Line 11">
            <a:extLst>
              <a:ext uri="{FF2B5EF4-FFF2-40B4-BE49-F238E27FC236}">
                <a16:creationId xmlns:a16="http://schemas.microsoft.com/office/drawing/2014/main" id="{935F63D5-9295-4A4D-8888-B779174EAA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3950" y="532606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8" name="Text Box 12">
            <a:extLst>
              <a:ext uri="{FF2B5EF4-FFF2-40B4-BE49-F238E27FC236}">
                <a16:creationId xmlns:a16="http://schemas.microsoft.com/office/drawing/2014/main" id="{952A8222-D749-0E4F-8DE2-A16845D8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361" y="3532188"/>
            <a:ext cx="869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52239" name="Text Box 13">
            <a:extLst>
              <a:ext uri="{FF2B5EF4-FFF2-40B4-BE49-F238E27FC236}">
                <a16:creationId xmlns:a16="http://schemas.microsoft.com/office/drawing/2014/main" id="{904B0068-A26E-8A47-9696-F97A3C330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642" y="4324350"/>
            <a:ext cx="869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52240" name="Text Box 14">
            <a:extLst>
              <a:ext uri="{FF2B5EF4-FFF2-40B4-BE49-F238E27FC236}">
                <a16:creationId xmlns:a16="http://schemas.microsoft.com/office/drawing/2014/main" id="{BBAF4596-803E-B04A-AFCD-B77D2BA3A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542" y="5219700"/>
            <a:ext cx="869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10.0.0.3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9C48537D-09D2-C841-90D5-A0E13E02C03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157538"/>
            <a:ext cx="2320925" cy="1033462"/>
            <a:chOff x="3550" y="2055"/>
            <a:chExt cx="1179" cy="651"/>
          </a:xfrm>
        </p:grpSpPr>
        <p:grpSp>
          <p:nvGrpSpPr>
            <p:cNvPr id="52312" name="Group 16">
              <a:extLst>
                <a:ext uri="{FF2B5EF4-FFF2-40B4-BE49-F238E27FC236}">
                  <a16:creationId xmlns:a16="http://schemas.microsoft.com/office/drawing/2014/main" id="{8F6F584B-2E82-5848-8763-C21639456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52317" name="Rectangle 17">
                <a:extLst>
                  <a:ext uri="{FF2B5EF4-FFF2-40B4-BE49-F238E27FC236}">
                    <a16:creationId xmlns:a16="http://schemas.microsoft.com/office/drawing/2014/main" id="{8CE4E338-CA90-BE46-ADA8-D18F6ADC7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18" name="Text Box 18">
                <a:extLst>
                  <a:ext uri="{FF2B5EF4-FFF2-40B4-BE49-F238E27FC236}">
                    <a16:creationId xmlns:a16="http://schemas.microsoft.com/office/drawing/2014/main" id="{A34547E2-D3AA-D249-AF32-D66D1241CA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S: </a:t>
                </a:r>
                <a:r>
                  <a:rPr lang="en-US" altLang="en-US" sz="12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10.0.0.1, 3345</a:t>
                </a:r>
              </a:p>
              <a:p>
                <a:r>
                  <a:rPr lang="en-US" alt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D: 128.119.40.186, 80</a:t>
                </a:r>
              </a:p>
            </p:txBody>
          </p:sp>
          <p:grpSp>
            <p:nvGrpSpPr>
              <p:cNvPr id="52319" name="Group 19">
                <a:extLst>
                  <a:ext uri="{FF2B5EF4-FFF2-40B4-BE49-F238E27FC236}">
                    <a16:creationId xmlns:a16="http://schemas.microsoft.com/office/drawing/2014/main" id="{451EBD88-C9B3-4242-9B5E-46DC6787CE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52324" name="Freeform 20">
                  <a:extLst>
                    <a:ext uri="{FF2B5EF4-FFF2-40B4-BE49-F238E27FC236}">
                      <a16:creationId xmlns:a16="http://schemas.microsoft.com/office/drawing/2014/main" id="{51C1785D-A155-3746-AE1B-AD8EE6659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325" name="Line 21">
                  <a:extLst>
                    <a:ext uri="{FF2B5EF4-FFF2-40B4-BE49-F238E27FC236}">
                      <a16:creationId xmlns:a16="http://schemas.microsoft.com/office/drawing/2014/main" id="{AE4E7F00-15B8-C646-AADC-FC2B0C43B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326" name="Line 22">
                  <a:extLst>
                    <a:ext uri="{FF2B5EF4-FFF2-40B4-BE49-F238E27FC236}">
                      <a16:creationId xmlns:a16="http://schemas.microsoft.com/office/drawing/2014/main" id="{39F46F46-6BA5-BE40-A704-8937AD1F2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320" name="Group 23">
                <a:extLst>
                  <a:ext uri="{FF2B5EF4-FFF2-40B4-BE49-F238E27FC236}">
                    <a16:creationId xmlns:a16="http://schemas.microsoft.com/office/drawing/2014/main" id="{E54E324B-E0E3-E94E-BBD5-70DC984EE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52321" name="Freeform 24">
                  <a:extLst>
                    <a:ext uri="{FF2B5EF4-FFF2-40B4-BE49-F238E27FC236}">
                      <a16:creationId xmlns:a16="http://schemas.microsoft.com/office/drawing/2014/main" id="{A4BDDAAE-E083-2148-B3F4-CB9827186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322" name="Line 25">
                  <a:extLst>
                    <a:ext uri="{FF2B5EF4-FFF2-40B4-BE49-F238E27FC236}">
                      <a16:creationId xmlns:a16="http://schemas.microsoft.com/office/drawing/2014/main" id="{EE565F4F-87EB-D340-8292-4DED36FF3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323" name="Line 26">
                  <a:extLst>
                    <a:ext uri="{FF2B5EF4-FFF2-40B4-BE49-F238E27FC236}">
                      <a16:creationId xmlns:a16="http://schemas.microsoft.com/office/drawing/2014/main" id="{66C91A59-7112-0C47-8020-01B99C347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2313" name="Freeform 27">
              <a:extLst>
                <a:ext uri="{FF2B5EF4-FFF2-40B4-BE49-F238E27FC236}">
                  <a16:creationId xmlns:a16="http://schemas.microsoft.com/office/drawing/2014/main" id="{2B8B1B14-FE19-4C4B-9166-593313BAC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64 h 264"/>
                <a:gd name="T2" fmla="*/ 1888 w 417"/>
                <a:gd name="T3" fmla="*/ 964 h 264"/>
                <a:gd name="T4" fmla="*/ 1888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314" name="Group 28">
              <a:extLst>
                <a:ext uri="{FF2B5EF4-FFF2-40B4-BE49-F238E27FC236}">
                  <a16:creationId xmlns:a16="http://schemas.microsoft.com/office/drawing/2014/main" id="{D6B749FA-DA52-9543-B0AD-AC021862C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9"/>
              <a:ext cx="218" cy="252"/>
              <a:chOff x="5140" y="403"/>
              <a:chExt cx="218" cy="252"/>
            </a:xfrm>
          </p:grpSpPr>
          <p:sp>
            <p:nvSpPr>
              <p:cNvPr id="52315" name="Oval 29">
                <a:extLst>
                  <a:ext uri="{FF2B5EF4-FFF2-40B4-BE49-F238E27FC236}">
                    <a16:creationId xmlns:a16="http://schemas.microsoft.com/office/drawing/2014/main" id="{0979659D-F4C1-6D40-8AFC-F323FEE22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16" name="Text Box 30">
                <a:extLst>
                  <a:ext uri="{FF2B5EF4-FFF2-40B4-BE49-F238E27FC236}">
                    <a16:creationId xmlns:a16="http://schemas.microsoft.com/office/drawing/2014/main" id="{FFAF8534-A920-E140-BCD0-BF24E1AE89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52242" name="Text Box 33">
            <a:extLst>
              <a:ext uri="{FF2B5EF4-FFF2-40B4-BE49-F238E27FC236}">
                <a16:creationId xmlns:a16="http://schemas.microsoft.com/office/drawing/2014/main" id="{48EE88C7-EF2C-7347-88EF-D851FF4B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858" y="4703763"/>
            <a:ext cx="1181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138.76.29.7</a:t>
            </a:r>
          </a:p>
        </p:txBody>
      </p:sp>
      <p:sp>
        <p:nvSpPr>
          <p:cNvPr id="52243" name="Line 34">
            <a:extLst>
              <a:ext uri="{FF2B5EF4-FFF2-40B4-BE49-F238E27FC236}">
                <a16:creationId xmlns:a16="http://schemas.microsoft.com/office/drawing/2014/main" id="{33EA731B-3308-9942-83E0-A0416D8AFC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6355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4" name="Freeform 38">
            <a:extLst>
              <a:ext uri="{FF2B5EF4-FFF2-40B4-BE49-F238E27FC236}">
                <a16:creationId xmlns:a16="http://schemas.microsoft.com/office/drawing/2014/main" id="{ED77BAA7-B7B3-2E42-B096-3697A2C5D9E0}"/>
              </a:ext>
            </a:extLst>
          </p:cNvPr>
          <p:cNvSpPr>
            <a:spLocks/>
          </p:cNvSpPr>
          <p:nvPr/>
        </p:nvSpPr>
        <p:spPr bwMode="auto">
          <a:xfrm>
            <a:off x="1825625" y="2590800"/>
            <a:ext cx="5032375" cy="1828800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5" name="Rectangle 39">
            <a:extLst>
              <a:ext uri="{FF2B5EF4-FFF2-40B4-BE49-F238E27FC236}">
                <a16:creationId xmlns:a16="http://schemas.microsoft.com/office/drawing/2014/main" id="{F5ADC00E-2CB6-714F-985E-688FD291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4775"/>
            <a:ext cx="60960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6" name="Text Box 40">
            <a:extLst>
              <a:ext uri="{FF2B5EF4-FFF2-40B4-BE49-F238E27FC236}">
                <a16:creationId xmlns:a16="http://schemas.microsoft.com/office/drawing/2014/main" id="{C909A42B-C70E-0D41-B514-AB80310C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609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NAT translation table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WAN side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LAN side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7" name="Line 41">
            <a:extLst>
              <a:ext uri="{FF2B5EF4-FFF2-40B4-BE49-F238E27FC236}">
                <a16:creationId xmlns:a16="http://schemas.microsoft.com/office/drawing/2014/main" id="{750258A3-1668-7A4B-A929-F1E2CBA283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17526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8" name="Line 42">
            <a:extLst>
              <a:ext uri="{FF2B5EF4-FFF2-40B4-BE49-F238E27FC236}">
                <a16:creationId xmlns:a16="http://schemas.microsoft.com/office/drawing/2014/main" id="{2786597D-7E91-CA4D-9DEC-0D787C118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2098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9" name="Line 43">
            <a:extLst>
              <a:ext uri="{FF2B5EF4-FFF2-40B4-BE49-F238E27FC236}">
                <a16:creationId xmlns:a16="http://schemas.microsoft.com/office/drawing/2014/main" id="{446C1A66-B381-9646-82F4-EB3861FAB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250" name="Group 44">
            <a:extLst>
              <a:ext uri="{FF2B5EF4-FFF2-40B4-BE49-F238E27FC236}">
                <a16:creationId xmlns:a16="http://schemas.microsoft.com/office/drawing/2014/main" id="{A2B59332-9E0F-B946-8C07-831AC93786E4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4429125"/>
            <a:ext cx="555625" cy="307975"/>
            <a:chOff x="3600" y="219"/>
            <a:chExt cx="360" cy="175"/>
          </a:xfrm>
        </p:grpSpPr>
        <p:sp>
          <p:nvSpPr>
            <p:cNvPr id="52299" name="Oval 45">
              <a:extLst>
                <a:ext uri="{FF2B5EF4-FFF2-40B4-BE49-F238E27FC236}">
                  <a16:creationId xmlns:a16="http://schemas.microsoft.com/office/drawing/2014/main" id="{33A635A2-BBA2-E447-AA04-30E4FDB78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00" name="Line 46">
              <a:extLst>
                <a:ext uri="{FF2B5EF4-FFF2-40B4-BE49-F238E27FC236}">
                  <a16:creationId xmlns:a16="http://schemas.microsoft.com/office/drawing/2014/main" id="{48265BDF-263D-CF44-9F85-D98DA891F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01" name="Line 47">
              <a:extLst>
                <a:ext uri="{FF2B5EF4-FFF2-40B4-BE49-F238E27FC236}">
                  <a16:creationId xmlns:a16="http://schemas.microsoft.com/office/drawing/2014/main" id="{C9E2B13E-87B6-B84F-928A-BE6BFF113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02" name="Rectangle 48">
              <a:extLst>
                <a:ext uri="{FF2B5EF4-FFF2-40B4-BE49-F238E27FC236}">
                  <a16:creationId xmlns:a16="http://schemas.microsoft.com/office/drawing/2014/main" id="{72F6664E-D224-0A4A-92A4-2096B16CB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03" name="Oval 49">
              <a:extLst>
                <a:ext uri="{FF2B5EF4-FFF2-40B4-BE49-F238E27FC236}">
                  <a16:creationId xmlns:a16="http://schemas.microsoft.com/office/drawing/2014/main" id="{718B01B7-F257-DD40-ADC3-58971F4C9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304" name="Group 50">
              <a:extLst>
                <a:ext uri="{FF2B5EF4-FFF2-40B4-BE49-F238E27FC236}">
                  <a16:creationId xmlns:a16="http://schemas.microsoft.com/office/drawing/2014/main" id="{57DCE1E7-A71F-EB4E-AB8C-A0FF239D6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2309" name="Line 51">
                <a:extLst>
                  <a:ext uri="{FF2B5EF4-FFF2-40B4-BE49-F238E27FC236}">
                    <a16:creationId xmlns:a16="http://schemas.microsoft.com/office/drawing/2014/main" id="{1AEC67D5-FD5C-DB46-83EC-C8A4620F6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10" name="Line 52">
                <a:extLst>
                  <a:ext uri="{FF2B5EF4-FFF2-40B4-BE49-F238E27FC236}">
                    <a16:creationId xmlns:a16="http://schemas.microsoft.com/office/drawing/2014/main" id="{CE93E2C7-CA57-7F43-ABC2-0A75F2A27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11" name="Line 53">
                <a:extLst>
                  <a:ext uri="{FF2B5EF4-FFF2-40B4-BE49-F238E27FC236}">
                    <a16:creationId xmlns:a16="http://schemas.microsoft.com/office/drawing/2014/main" id="{837D8FA9-0F1C-8447-AFC5-A067A4C8A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305" name="Group 54">
              <a:extLst>
                <a:ext uri="{FF2B5EF4-FFF2-40B4-BE49-F238E27FC236}">
                  <a16:creationId xmlns:a16="http://schemas.microsoft.com/office/drawing/2014/main" id="{3C1AC13C-6AB0-5A46-908D-AE7ED707039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2306" name="Line 55">
                <a:extLst>
                  <a:ext uri="{FF2B5EF4-FFF2-40B4-BE49-F238E27FC236}">
                    <a16:creationId xmlns:a16="http://schemas.microsoft.com/office/drawing/2014/main" id="{755B35EA-D3FD-4D49-8EF4-2055F8947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07" name="Line 56">
                <a:extLst>
                  <a:ext uri="{FF2B5EF4-FFF2-40B4-BE49-F238E27FC236}">
                    <a16:creationId xmlns:a16="http://schemas.microsoft.com/office/drawing/2014/main" id="{D2A6EAFF-6743-0040-83CB-2A492D0FA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08" name="Line 57">
                <a:extLst>
                  <a:ext uri="{FF2B5EF4-FFF2-40B4-BE49-F238E27FC236}">
                    <a16:creationId xmlns:a16="http://schemas.microsoft.com/office/drawing/2014/main" id="{7F6CCD6C-4EF4-B249-A587-4F7005BF6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40794" name="Text Box 58">
            <a:extLst>
              <a:ext uri="{FF2B5EF4-FFF2-40B4-BE49-F238E27FC236}">
                <a16:creationId xmlns:a16="http://schemas.microsoft.com/office/drawing/2014/main" id="{2AAF3A01-CC98-E14B-9E4B-2824BB57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63775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138.76.29.7, 5001               10.0.0.1, 3345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……</a:t>
            </a:r>
          </a:p>
        </p:txBody>
      </p:sp>
      <p:grpSp>
        <p:nvGrpSpPr>
          <p:cNvPr id="10" name="Group 59">
            <a:extLst>
              <a:ext uri="{FF2B5EF4-FFF2-40B4-BE49-F238E27FC236}">
                <a16:creationId xmlns:a16="http://schemas.microsoft.com/office/drawing/2014/main" id="{4BBF5F5D-A0FF-E347-BD6B-1004F575E90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759200"/>
            <a:ext cx="3327400" cy="1795463"/>
            <a:chOff x="2848" y="2417"/>
            <a:chExt cx="1908" cy="976"/>
          </a:xfrm>
        </p:grpSpPr>
        <p:sp>
          <p:nvSpPr>
            <p:cNvPr id="52285" name="Rectangle 60">
              <a:extLst>
                <a:ext uri="{FF2B5EF4-FFF2-40B4-BE49-F238E27FC236}">
                  <a16:creationId xmlns:a16="http://schemas.microsoft.com/office/drawing/2014/main" id="{C23A1E4E-F33A-2743-A791-9FC9E0E32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286" name="Text Box 61">
              <a:extLst>
                <a:ext uri="{FF2B5EF4-FFF2-40B4-BE49-F238E27FC236}">
                  <a16:creationId xmlns:a16="http://schemas.microsoft.com/office/drawing/2014/main" id="{B31993FB-FA65-0647-B02A-2D072C596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3042"/>
              <a:ext cx="149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S: 128.119.40.186, 80 </a:t>
              </a:r>
            </a:p>
            <a:p>
              <a:r>
                <a:rPr lang="en-US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D: </a:t>
              </a:r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10.0.0.1, 3345</a:t>
              </a:r>
            </a:p>
            <a:p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87" name="Group 62">
              <a:extLst>
                <a:ext uri="{FF2B5EF4-FFF2-40B4-BE49-F238E27FC236}">
                  <a16:creationId xmlns:a16="http://schemas.microsoft.com/office/drawing/2014/main" id="{791A77A9-8C27-EE4D-9E07-11209AD84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52296" name="Freeform 63">
                <a:extLst>
                  <a:ext uri="{FF2B5EF4-FFF2-40B4-BE49-F238E27FC236}">
                    <a16:creationId xmlns:a16="http://schemas.microsoft.com/office/drawing/2014/main" id="{21C2F363-1F13-704B-BA0D-B59A77289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7" name="Line 64">
                <a:extLst>
                  <a:ext uri="{FF2B5EF4-FFF2-40B4-BE49-F238E27FC236}">
                    <a16:creationId xmlns:a16="http://schemas.microsoft.com/office/drawing/2014/main" id="{AA684316-7F6E-174D-A908-77F033C90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8" name="Line 65">
                <a:extLst>
                  <a:ext uri="{FF2B5EF4-FFF2-40B4-BE49-F238E27FC236}">
                    <a16:creationId xmlns:a16="http://schemas.microsoft.com/office/drawing/2014/main" id="{D88BA669-6E10-4949-87F2-10592200E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288" name="Group 66">
              <a:extLst>
                <a:ext uri="{FF2B5EF4-FFF2-40B4-BE49-F238E27FC236}">
                  <a16:creationId xmlns:a16="http://schemas.microsoft.com/office/drawing/2014/main" id="{60E106C3-0D5A-A24D-B9FF-82EB91633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52293" name="Freeform 67">
                <a:extLst>
                  <a:ext uri="{FF2B5EF4-FFF2-40B4-BE49-F238E27FC236}">
                    <a16:creationId xmlns:a16="http://schemas.microsoft.com/office/drawing/2014/main" id="{6309E888-A783-5642-A7F9-93D38179F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4" name="Line 68">
                <a:extLst>
                  <a:ext uri="{FF2B5EF4-FFF2-40B4-BE49-F238E27FC236}">
                    <a16:creationId xmlns:a16="http://schemas.microsoft.com/office/drawing/2014/main" id="{6DC34162-554F-914F-9117-112C2A4A6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5" name="Line 69">
                <a:extLst>
                  <a:ext uri="{FF2B5EF4-FFF2-40B4-BE49-F238E27FC236}">
                    <a16:creationId xmlns:a16="http://schemas.microsoft.com/office/drawing/2014/main" id="{527DF97D-622E-284D-BD6B-6A98F7355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289" name="Freeform 70">
              <a:extLst>
                <a:ext uri="{FF2B5EF4-FFF2-40B4-BE49-F238E27FC236}">
                  <a16:creationId xmlns:a16="http://schemas.microsoft.com/office/drawing/2014/main" id="{2209EFAA-E27C-B44A-9E4C-673890566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90" name="Group 71">
              <a:extLst>
                <a:ext uri="{FF2B5EF4-FFF2-40B4-BE49-F238E27FC236}">
                  <a16:creationId xmlns:a16="http://schemas.microsoft.com/office/drawing/2014/main" id="{1AEF116C-F05E-064E-B9FF-D752CE9E7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4"/>
              <a:ext cx="218" cy="225"/>
              <a:chOff x="5140" y="403"/>
              <a:chExt cx="218" cy="225"/>
            </a:xfrm>
          </p:grpSpPr>
          <p:sp>
            <p:nvSpPr>
              <p:cNvPr id="52291" name="Oval 72">
                <a:extLst>
                  <a:ext uri="{FF2B5EF4-FFF2-40B4-BE49-F238E27FC236}">
                    <a16:creationId xmlns:a16="http://schemas.microsoft.com/office/drawing/2014/main" id="{B9DFEC4F-12DC-3040-B224-E660F2943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2" name="Text Box 73">
                <a:extLst>
                  <a:ext uri="{FF2B5EF4-FFF2-40B4-BE49-F238E27FC236}">
                    <a16:creationId xmlns:a16="http://schemas.microsoft.com/office/drawing/2014/main" id="{0880213B-340C-EC42-8CC0-2D95AFBFE5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grpSp>
        <p:nvGrpSpPr>
          <p:cNvPr id="14" name="Group 74">
            <a:extLst>
              <a:ext uri="{FF2B5EF4-FFF2-40B4-BE49-F238E27FC236}">
                <a16:creationId xmlns:a16="http://schemas.microsoft.com/office/drawing/2014/main" id="{F631C4B7-BAF3-3E46-BFFB-58049596FA2A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965575"/>
            <a:ext cx="3387725" cy="566738"/>
            <a:chOff x="1026" y="3559"/>
            <a:chExt cx="1573" cy="357"/>
          </a:xfrm>
        </p:grpSpPr>
        <p:grpSp>
          <p:nvGrpSpPr>
            <p:cNvPr id="52270" name="Group 75">
              <a:extLst>
                <a:ext uri="{FF2B5EF4-FFF2-40B4-BE49-F238E27FC236}">
                  <a16:creationId xmlns:a16="http://schemas.microsoft.com/office/drawing/2014/main" id="{05EE3686-1A17-D84D-B0A3-009FBF8747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52275" name="Rectangle 76">
                <a:extLst>
                  <a:ext uri="{FF2B5EF4-FFF2-40B4-BE49-F238E27FC236}">
                    <a16:creationId xmlns:a16="http://schemas.microsoft.com/office/drawing/2014/main" id="{00028CEF-D884-844E-8496-D38DE33DD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76" name="Text Box 77">
                <a:extLst>
                  <a:ext uri="{FF2B5EF4-FFF2-40B4-BE49-F238E27FC236}">
                    <a16:creationId xmlns:a16="http://schemas.microsoft.com/office/drawing/2014/main" id="{5F736FB6-06F5-3D4D-8FCA-CFCAF8BBE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S: </a:t>
                </a:r>
                <a:r>
                  <a:rPr lang="en-US" altLang="en-US" sz="12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138.76.29.7, 5001</a:t>
                </a:r>
              </a:p>
              <a:p>
                <a:r>
                  <a:rPr lang="en-US" alt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D: 128.119.40.186, 80</a:t>
                </a:r>
              </a:p>
            </p:txBody>
          </p:sp>
          <p:grpSp>
            <p:nvGrpSpPr>
              <p:cNvPr id="52277" name="Group 78">
                <a:extLst>
                  <a:ext uri="{FF2B5EF4-FFF2-40B4-BE49-F238E27FC236}">
                    <a16:creationId xmlns:a16="http://schemas.microsoft.com/office/drawing/2014/main" id="{1339625B-2C7C-924C-99FC-36CBF2A63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52282" name="Freeform 79">
                  <a:extLst>
                    <a:ext uri="{FF2B5EF4-FFF2-40B4-BE49-F238E27FC236}">
                      <a16:creationId xmlns:a16="http://schemas.microsoft.com/office/drawing/2014/main" id="{CBD6B7C0-4BEC-EA4E-95BA-C642C0ACA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83" name="Line 80">
                  <a:extLst>
                    <a:ext uri="{FF2B5EF4-FFF2-40B4-BE49-F238E27FC236}">
                      <a16:creationId xmlns:a16="http://schemas.microsoft.com/office/drawing/2014/main" id="{084349E4-EA11-ED48-A8A4-234BBCF97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84" name="Line 81">
                  <a:extLst>
                    <a:ext uri="{FF2B5EF4-FFF2-40B4-BE49-F238E27FC236}">
                      <a16:creationId xmlns:a16="http://schemas.microsoft.com/office/drawing/2014/main" id="{89D1584D-875F-3142-B3A9-6DF8192C6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278" name="Group 82">
                <a:extLst>
                  <a:ext uri="{FF2B5EF4-FFF2-40B4-BE49-F238E27FC236}">
                    <a16:creationId xmlns:a16="http://schemas.microsoft.com/office/drawing/2014/main" id="{F6B31D93-7AF4-0647-9B26-A8920A01C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52279" name="Freeform 83">
                  <a:extLst>
                    <a:ext uri="{FF2B5EF4-FFF2-40B4-BE49-F238E27FC236}">
                      <a16:creationId xmlns:a16="http://schemas.microsoft.com/office/drawing/2014/main" id="{84F29137-6BA3-2348-A6BF-1A84C75FE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80" name="Line 84">
                  <a:extLst>
                    <a:ext uri="{FF2B5EF4-FFF2-40B4-BE49-F238E27FC236}">
                      <a16:creationId xmlns:a16="http://schemas.microsoft.com/office/drawing/2014/main" id="{7702C045-BB00-6542-A667-16ABBFB92D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81" name="Line 85">
                  <a:extLst>
                    <a:ext uri="{FF2B5EF4-FFF2-40B4-BE49-F238E27FC236}">
                      <a16:creationId xmlns:a16="http://schemas.microsoft.com/office/drawing/2014/main" id="{173FC17F-7ECC-4948-A311-BBB21C954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2271" name="Line 86">
              <a:extLst>
                <a:ext uri="{FF2B5EF4-FFF2-40B4-BE49-F238E27FC236}">
                  <a16:creationId xmlns:a16="http://schemas.microsoft.com/office/drawing/2014/main" id="{259343B4-BA84-6440-9D78-BD49EAB81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72" name="Group 87">
              <a:extLst>
                <a:ext uri="{FF2B5EF4-FFF2-40B4-BE49-F238E27FC236}">
                  <a16:creationId xmlns:a16="http://schemas.microsoft.com/office/drawing/2014/main" id="{04363AE1-25E5-BE40-880C-E12477927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6"/>
              <a:ext cx="218" cy="252"/>
              <a:chOff x="5140" y="403"/>
              <a:chExt cx="218" cy="252"/>
            </a:xfrm>
          </p:grpSpPr>
          <p:sp>
            <p:nvSpPr>
              <p:cNvPr id="52273" name="Oval 88">
                <a:extLst>
                  <a:ext uri="{FF2B5EF4-FFF2-40B4-BE49-F238E27FC236}">
                    <a16:creationId xmlns:a16="http://schemas.microsoft.com/office/drawing/2014/main" id="{5CDB7A6A-03C1-ED4C-A461-C1A20F71F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74" name="Text Box 89">
                <a:extLst>
                  <a:ext uri="{FF2B5EF4-FFF2-40B4-BE49-F238E27FC236}">
                    <a16:creationId xmlns:a16="http://schemas.microsoft.com/office/drawing/2014/main" id="{937FBE07-C7C6-4440-B879-E600672E87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19" name="Group 95">
            <a:extLst>
              <a:ext uri="{FF2B5EF4-FFF2-40B4-BE49-F238E27FC236}">
                <a16:creationId xmlns:a16="http://schemas.microsoft.com/office/drawing/2014/main" id="{9FEA4C5B-145A-3240-9DF2-43EFC947B42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972050"/>
            <a:ext cx="3038475" cy="703263"/>
            <a:chOff x="1163" y="3752"/>
            <a:chExt cx="1557" cy="443"/>
          </a:xfrm>
        </p:grpSpPr>
        <p:sp>
          <p:nvSpPr>
            <p:cNvPr id="52256" name="Rectangle 96">
              <a:extLst>
                <a:ext uri="{FF2B5EF4-FFF2-40B4-BE49-F238E27FC236}">
                  <a16:creationId xmlns:a16="http://schemas.microsoft.com/office/drawing/2014/main" id="{7A445863-22DE-B349-A5D0-6B663208B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257" name="Text Box 97">
              <a:extLst>
                <a:ext uri="{FF2B5EF4-FFF2-40B4-BE49-F238E27FC236}">
                  <a16:creationId xmlns:a16="http://schemas.microsoft.com/office/drawing/2014/main" id="{101D6125-3F3B-B64A-B406-5437C229C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S: 128.119.40.186, 80 </a:t>
              </a:r>
            </a:p>
            <a:p>
              <a:r>
                <a:rPr lang="en-US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D: </a:t>
              </a:r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138.76.29.7, 5001</a:t>
              </a:r>
            </a:p>
            <a:p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58" name="Group 98">
              <a:extLst>
                <a:ext uri="{FF2B5EF4-FFF2-40B4-BE49-F238E27FC236}">
                  <a16:creationId xmlns:a16="http://schemas.microsoft.com/office/drawing/2014/main" id="{27A6B240-0A81-5441-9266-3A0C60CB1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52267" name="Freeform 99">
                <a:extLst>
                  <a:ext uri="{FF2B5EF4-FFF2-40B4-BE49-F238E27FC236}">
                    <a16:creationId xmlns:a16="http://schemas.microsoft.com/office/drawing/2014/main" id="{16DAABA0-A057-BF42-A5E4-A4CD0DD37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8" name="Line 100">
                <a:extLst>
                  <a:ext uri="{FF2B5EF4-FFF2-40B4-BE49-F238E27FC236}">
                    <a16:creationId xmlns:a16="http://schemas.microsoft.com/office/drawing/2014/main" id="{3AF9D02F-73D2-444B-B0D3-5785DAD68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9" name="Line 101">
                <a:extLst>
                  <a:ext uri="{FF2B5EF4-FFF2-40B4-BE49-F238E27FC236}">
                    <a16:creationId xmlns:a16="http://schemas.microsoft.com/office/drawing/2014/main" id="{DE627703-F37C-FC40-900A-B70E67F3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259" name="Group 102">
              <a:extLst>
                <a:ext uri="{FF2B5EF4-FFF2-40B4-BE49-F238E27FC236}">
                  <a16:creationId xmlns:a16="http://schemas.microsoft.com/office/drawing/2014/main" id="{D04F5AF8-D6F8-1B4C-85A9-9295FC6A7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52264" name="Freeform 103">
                <a:extLst>
                  <a:ext uri="{FF2B5EF4-FFF2-40B4-BE49-F238E27FC236}">
                    <a16:creationId xmlns:a16="http://schemas.microsoft.com/office/drawing/2014/main" id="{2C6C3372-7A9D-AA45-8E72-ECA7FFBE4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5" name="Line 104">
                <a:extLst>
                  <a:ext uri="{FF2B5EF4-FFF2-40B4-BE49-F238E27FC236}">
                    <a16:creationId xmlns:a16="http://schemas.microsoft.com/office/drawing/2014/main" id="{E21B49D9-8ECC-BF4D-AECA-AD4EAED57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6" name="Line 105">
                <a:extLst>
                  <a:ext uri="{FF2B5EF4-FFF2-40B4-BE49-F238E27FC236}">
                    <a16:creationId xmlns:a16="http://schemas.microsoft.com/office/drawing/2014/main" id="{2139B9D6-4ED3-5C43-A8E6-04D0C339D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260" name="Line 106">
              <a:extLst>
                <a:ext uri="{FF2B5EF4-FFF2-40B4-BE49-F238E27FC236}">
                  <a16:creationId xmlns:a16="http://schemas.microsoft.com/office/drawing/2014/main" id="{B537CA88-1F86-EF42-B21E-7F3AF2D64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61" name="Group 107">
              <a:extLst>
                <a:ext uri="{FF2B5EF4-FFF2-40B4-BE49-F238E27FC236}">
                  <a16:creationId xmlns:a16="http://schemas.microsoft.com/office/drawing/2014/main" id="{B88937A7-E512-3547-9C52-5D93E25E1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8"/>
              <a:ext cx="218" cy="252"/>
              <a:chOff x="5140" y="403"/>
              <a:chExt cx="218" cy="252"/>
            </a:xfrm>
          </p:grpSpPr>
          <p:sp>
            <p:nvSpPr>
              <p:cNvPr id="52262" name="Oval 108">
                <a:extLst>
                  <a:ext uri="{FF2B5EF4-FFF2-40B4-BE49-F238E27FC236}">
                    <a16:creationId xmlns:a16="http://schemas.microsoft.com/office/drawing/2014/main" id="{68B25B39-3A24-924F-B88D-23D7C9AA3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3" name="Text Box 109">
                <a:extLst>
                  <a:ext uri="{FF2B5EF4-FFF2-40B4-BE49-F238E27FC236}">
                    <a16:creationId xmlns:a16="http://schemas.microsoft.com/office/drawing/2014/main" id="{A82CA87E-1289-A244-8F68-5F7C34786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sp>
        <p:nvSpPr>
          <p:cNvPr id="52255" name="Line 112">
            <a:extLst>
              <a:ext uri="{FF2B5EF4-FFF2-40B4-BE49-F238E27FC236}">
                <a16:creationId xmlns:a16="http://schemas.microsoft.com/office/drawing/2014/main" id="{B5B3700E-BD1F-A04B-9FFE-187EFF052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59740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4C4E487D-E8D3-B14D-ACC4-B78951C988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7613" y="367665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8" name="Clip" r:id="rId8" imgW="17462500" imgH="14478000" progId="MS_ClipArt_Gallery.2">
                  <p:embed/>
                </p:oleObj>
              </mc:Choice>
              <mc:Fallback>
                <p:oleObj name="Clip" r:id="rId8" imgW="17462500" imgH="144780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367665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4C48112A-FF10-3041-9B0E-4B87847B8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Maintaining the Mapping Table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66AC7DF6-4D22-8948-BBA1-A533AE370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763000" cy="5867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Create an entry upon seeing an outgoing packet</a:t>
            </a:r>
          </a:p>
          <a:p>
            <a:pPr lvl="1">
              <a:spcAft>
                <a:spcPts val="3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Packet with new (source addr, source port) pair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Eventually, need to delete entries to free up #’s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When?  If no packets arrive before a timeout</a:t>
            </a:r>
          </a:p>
          <a:p>
            <a:pPr lvl="1">
              <a:spcAft>
                <a:spcPts val="3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(At risk of disrupting a temporarily idle connection)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Yet another example of “soft state”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I.e., removing state if not refreshed for a while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96D3846E-B07C-7B4B-9708-00D27EED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AA7DC4-4EAB-854F-B8DF-9C25F026C00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>
            <a:extLst>
              <a:ext uri="{FF2B5EF4-FFF2-40B4-BE49-F238E27FC236}">
                <a16:creationId xmlns:a16="http://schemas.microsoft.com/office/drawing/2014/main" id="{26433CE7-C470-0D4F-BA88-8AA6874B7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Where is NAT Implemented?</a:t>
            </a:r>
          </a:p>
        </p:txBody>
      </p:sp>
      <p:sp>
        <p:nvSpPr>
          <p:cNvPr id="56323" name="Rectangle 6">
            <a:extLst>
              <a:ext uri="{FF2B5EF4-FFF2-40B4-BE49-F238E27FC236}">
                <a16:creationId xmlns:a16="http://schemas.microsoft.com/office/drawing/2014/main" id="{4F07F06D-CA91-BF48-9008-E2120458E0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Home router (e.g., Linksys box)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Integrates router, DHCP server, NAT, etc.</a:t>
            </a:r>
          </a:p>
          <a:p>
            <a:pPr lvl="1">
              <a:spcAft>
                <a:spcPts val="24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Use single IP address from the service provider</a:t>
            </a:r>
          </a:p>
          <a:p>
            <a:pPr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Campus or corporate network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NAT at the connection to the Internet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Share a collection of public IP addresses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Avoid complexity of renumbering hosts/routers when changing ISP (w/ provider-allocated IP prefix) 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955666F-A386-484B-9FB4-35C289EF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21599D-C6EE-514B-B9EB-80F44DC49AC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B88EC3F-AC43-3B4D-BF2F-6EAB20D30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Practical Objections Against NAT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35CD390-018B-B441-AAE5-2A1B9F45E8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Port #s are meant to identify sockets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Yet, NAT uses them to identify end hosts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Makes it hard to run a server behind a NAT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EFA6A7B-988D-2D44-A764-9C761E31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3399A5-6328-0540-BD86-5E5194951FA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373" name="Group 4">
            <a:extLst>
              <a:ext uri="{FF2B5EF4-FFF2-40B4-BE49-F238E27FC236}">
                <a16:creationId xmlns:a16="http://schemas.microsoft.com/office/drawing/2014/main" id="{E9B61F2C-FC80-6C4B-9B89-B85D2E1DE370}"/>
              </a:ext>
            </a:extLst>
          </p:cNvPr>
          <p:cNvGrpSpPr>
            <a:grpSpLocks/>
          </p:cNvGrpSpPr>
          <p:nvPr/>
        </p:nvGrpSpPr>
        <p:grpSpPr bwMode="auto">
          <a:xfrm>
            <a:off x="3749675" y="4052888"/>
            <a:ext cx="1747838" cy="1065212"/>
            <a:chOff x="2372" y="1918"/>
            <a:chExt cx="1101" cy="671"/>
          </a:xfrm>
        </p:grpSpPr>
        <p:sp>
          <p:nvSpPr>
            <p:cNvPr id="58387" name="Oval 5">
              <a:extLst>
                <a:ext uri="{FF2B5EF4-FFF2-40B4-BE49-F238E27FC236}">
                  <a16:creationId xmlns:a16="http://schemas.microsoft.com/office/drawing/2014/main" id="{44FA5FF7-CEFB-3345-9E90-E191F89B4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17"/>
              <a:ext cx="1092" cy="372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88" name="Line 6">
              <a:extLst>
                <a:ext uri="{FF2B5EF4-FFF2-40B4-BE49-F238E27FC236}">
                  <a16:creationId xmlns:a16="http://schemas.microsoft.com/office/drawing/2014/main" id="{24906961-DC9C-9B4F-9437-908395B44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89" name="Line 7">
              <a:extLst>
                <a:ext uri="{FF2B5EF4-FFF2-40B4-BE49-F238E27FC236}">
                  <a16:creationId xmlns:a16="http://schemas.microsoft.com/office/drawing/2014/main" id="{94FB5A74-8897-1A43-8AC8-D02AFA402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3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90" name="Rectangle 8">
              <a:extLst>
                <a:ext uri="{FF2B5EF4-FFF2-40B4-BE49-F238E27FC236}">
                  <a16:creationId xmlns:a16="http://schemas.microsoft.com/office/drawing/2014/main" id="{146072D9-4F1A-9941-86EE-9A24DC5E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186"/>
              <a:ext cx="1083" cy="2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91" name="Oval 9">
              <a:extLst>
                <a:ext uri="{FF2B5EF4-FFF2-40B4-BE49-F238E27FC236}">
                  <a16:creationId xmlns:a16="http://schemas.microsoft.com/office/drawing/2014/main" id="{64FBB68B-DC40-9440-9ECD-8B4839E0E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918"/>
              <a:ext cx="1092" cy="43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8392" name="Group 10">
              <a:extLst>
                <a:ext uri="{FF2B5EF4-FFF2-40B4-BE49-F238E27FC236}">
                  <a16:creationId xmlns:a16="http://schemas.microsoft.com/office/drawing/2014/main" id="{D838EEBE-B70A-FD4A-98DC-332529C975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2014"/>
              <a:ext cx="541" cy="253"/>
              <a:chOff x="2848" y="848"/>
              <a:chExt cx="140" cy="98"/>
            </a:xfrm>
          </p:grpSpPr>
          <p:sp>
            <p:nvSpPr>
              <p:cNvPr id="58397" name="Line 11">
                <a:extLst>
                  <a:ext uri="{FF2B5EF4-FFF2-40B4-BE49-F238E27FC236}">
                    <a16:creationId xmlns:a16="http://schemas.microsoft.com/office/drawing/2014/main" id="{A22403A2-D54F-9E47-96E4-48A6FF99D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98" name="Line 12">
                <a:extLst>
                  <a:ext uri="{FF2B5EF4-FFF2-40B4-BE49-F238E27FC236}">
                    <a16:creationId xmlns:a16="http://schemas.microsoft.com/office/drawing/2014/main" id="{7EAE071B-3C9B-3846-9CD6-CECC0A08D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99" name="Line 13">
                <a:extLst>
                  <a:ext uri="{FF2B5EF4-FFF2-40B4-BE49-F238E27FC236}">
                    <a16:creationId xmlns:a16="http://schemas.microsoft.com/office/drawing/2014/main" id="{2E9A27C2-946A-5F46-85FE-871A63D79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8393" name="Group 14">
              <a:extLst>
                <a:ext uri="{FF2B5EF4-FFF2-40B4-BE49-F238E27FC236}">
                  <a16:creationId xmlns:a16="http://schemas.microsoft.com/office/drawing/2014/main" id="{D33CBDA6-BAC3-D848-8181-534A9EBCC25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635" y="2010"/>
              <a:ext cx="541" cy="253"/>
              <a:chOff x="2848" y="848"/>
              <a:chExt cx="140" cy="98"/>
            </a:xfrm>
          </p:grpSpPr>
          <p:sp>
            <p:nvSpPr>
              <p:cNvPr id="58394" name="Line 15">
                <a:extLst>
                  <a:ext uri="{FF2B5EF4-FFF2-40B4-BE49-F238E27FC236}">
                    <a16:creationId xmlns:a16="http://schemas.microsoft.com/office/drawing/2014/main" id="{D1AF73B0-1CCB-3A42-8C79-F0BEA5792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95" name="Line 16">
                <a:extLst>
                  <a:ext uri="{FF2B5EF4-FFF2-40B4-BE49-F238E27FC236}">
                    <a16:creationId xmlns:a16="http://schemas.microsoft.com/office/drawing/2014/main" id="{BBB14A19-9A51-6646-B6C8-131CFA1C6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96" name="Line 17">
                <a:extLst>
                  <a:ext uri="{FF2B5EF4-FFF2-40B4-BE49-F238E27FC236}">
                    <a16:creationId xmlns:a16="http://schemas.microsoft.com/office/drawing/2014/main" id="{A8BDFACC-9520-8544-8C68-EE9BFA3A7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8374" name="Line 20">
            <a:extLst>
              <a:ext uri="{FF2B5EF4-FFF2-40B4-BE49-F238E27FC236}">
                <a16:creationId xmlns:a16="http://schemas.microsoft.com/office/drawing/2014/main" id="{CE7C9C20-A0F6-4B4A-9C50-360D15CE5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63" y="3706813"/>
            <a:ext cx="1512887" cy="725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5" name="Line 21">
            <a:extLst>
              <a:ext uri="{FF2B5EF4-FFF2-40B4-BE49-F238E27FC236}">
                <a16:creationId xmlns:a16="http://schemas.microsoft.com/office/drawing/2014/main" id="{245D649E-D2C4-9E42-8698-58B124BEA1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6763" y="4738688"/>
            <a:ext cx="1728787" cy="730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6" name="Text Box 22">
            <a:extLst>
              <a:ext uri="{FF2B5EF4-FFF2-40B4-BE49-F238E27FC236}">
                <a16:creationId xmlns:a16="http://schemas.microsoft.com/office/drawing/2014/main" id="{473FBCBA-BB25-C34D-88AC-E5AFC7CCE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97" y="5156200"/>
            <a:ext cx="789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</p:txBody>
      </p:sp>
      <p:sp>
        <p:nvSpPr>
          <p:cNvPr id="58377" name="Text Box 29">
            <a:extLst>
              <a:ext uri="{FF2B5EF4-FFF2-40B4-BE49-F238E27FC236}">
                <a16:creationId xmlns:a16="http://schemas.microsoft.com/office/drawing/2014/main" id="{2EADB01D-45E4-D843-89C4-6A1EC9507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84" y="4095750"/>
            <a:ext cx="1207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58378" name="Text Box 30">
            <a:extLst>
              <a:ext uri="{FF2B5EF4-FFF2-40B4-BE49-F238E27FC236}">
                <a16:creationId xmlns:a16="http://schemas.microsoft.com/office/drawing/2014/main" id="{CB9657D4-280D-6D44-AD19-231221A6B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434" y="5929313"/>
            <a:ext cx="1207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58379" name="Line 31">
            <a:extLst>
              <a:ext uri="{FF2B5EF4-FFF2-40B4-BE49-F238E27FC236}">
                <a16:creationId xmlns:a16="http://schemas.microsoft.com/office/drawing/2014/main" id="{FA541C33-0DB4-C940-9C53-9F1F347B0E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0538" y="3471863"/>
            <a:ext cx="1382712" cy="6508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0" name="Line 32">
            <a:extLst>
              <a:ext uri="{FF2B5EF4-FFF2-40B4-BE49-F238E27FC236}">
                <a16:creationId xmlns:a16="http://schemas.microsoft.com/office/drawing/2014/main" id="{AB98C276-140E-4944-AF4E-9EFBB25627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0538" y="4508500"/>
            <a:ext cx="1344612" cy="365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1" name="Line 33">
            <a:extLst>
              <a:ext uri="{FF2B5EF4-FFF2-40B4-BE49-F238E27FC236}">
                <a16:creationId xmlns:a16="http://schemas.microsoft.com/office/drawing/2014/main" id="{C8301273-70C5-BE42-ABC3-0D4480A801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08638" y="4967288"/>
            <a:ext cx="1804987" cy="6159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2" name="Text Box 34">
            <a:extLst>
              <a:ext uri="{FF2B5EF4-FFF2-40B4-BE49-F238E27FC236}">
                <a16:creationId xmlns:a16="http://schemas.microsoft.com/office/drawing/2014/main" id="{01D1E1DD-98D4-D643-B93A-DB72D51A7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154" y="3509963"/>
            <a:ext cx="1673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138.76.29.7</a:t>
            </a:r>
          </a:p>
        </p:txBody>
      </p:sp>
      <p:sp>
        <p:nvSpPr>
          <p:cNvPr id="58383" name="Text Box 35">
            <a:extLst>
              <a:ext uri="{FF2B5EF4-FFF2-40B4-BE49-F238E27FC236}">
                <a16:creationId xmlns:a16="http://schemas.microsoft.com/office/drawing/2014/main" id="{1FB24227-4105-0D43-85D3-70117ABF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94138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Requests to 138.76.29.7 on port 80</a:t>
            </a:r>
          </a:p>
        </p:txBody>
      </p:sp>
      <p:pic>
        <p:nvPicPr>
          <p:cNvPr id="58384" name="Picture 36" descr="j0285750">
            <a:extLst>
              <a:ext uri="{FF2B5EF4-FFF2-40B4-BE49-F238E27FC236}">
                <a16:creationId xmlns:a16="http://schemas.microsoft.com/office/drawing/2014/main" id="{05BC01F4-5EFD-BC40-B8EF-3F32B7A6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050" y="297180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37" descr="j0285750">
            <a:extLst>
              <a:ext uri="{FF2B5EF4-FFF2-40B4-BE49-F238E27FC236}">
                <a16:creationId xmlns:a16="http://schemas.microsoft.com/office/drawing/2014/main" id="{D739107B-E39B-4241-8596-F4BE959C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713" y="4968875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0" name="Rectangle 39">
            <a:extLst>
              <a:ext uri="{FF2B5EF4-FFF2-40B4-BE49-F238E27FC236}">
                <a16:creationId xmlns:a16="http://schemas.microsoft.com/office/drawing/2014/main" id="{B172688E-7EED-184C-91A7-C152462A8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5715000"/>
            <a:ext cx="6007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host should get the request???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Explicit config at NAT for incoming conn’s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B88EC3F-AC43-3B4D-BF2F-6EAB20D30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Not just servers:  peer-to-peer traffic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35CD390-018B-B441-AAE5-2A1B9F45E8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95925" y="1824867"/>
            <a:ext cx="5095599" cy="4215673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Peer “registers” with rendezvous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Other peer contacts rendezvous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Rendezvous sends to each peer the  others’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IP:port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Try to connect in each direction.  If one succeeds, done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Otherwise, proxy through relay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EFD39-C448-2446-8E2A-87F6081E0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5" y="1431940"/>
            <a:ext cx="3547331" cy="43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6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CEBA741-8CA2-A849-8CC4-0E7726BB5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Principled Objections Against NAT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B1B681B-C003-5C4E-818D-28D6998073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55130"/>
            <a:ext cx="8534400" cy="477103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Routers are not supposed to look at port #s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layer should care only about </a:t>
            </a:r>
            <a:r>
              <a:rPr lang="en-US" altLang="en-US" i="1" dirty="0">
                <a:ea typeface="ＭＳ Ｐゴシック" panose="020B0600070205080204" pitchFamily="34" charset="-128"/>
              </a:rPr>
              <a:t>IP </a:t>
            </a:r>
            <a:r>
              <a:rPr lang="en-US" altLang="en-US" dirty="0">
                <a:ea typeface="ＭＳ Ｐゴシック" panose="020B0600070205080204" pitchFamily="34" charset="-128"/>
              </a:rPr>
              <a:t>header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… and not be looking at the </a:t>
            </a:r>
            <a:r>
              <a:rPr lang="en-US" altLang="en-US" i="1" dirty="0">
                <a:ea typeface="ＭＳ Ｐゴシック" panose="020B0600070205080204" pitchFamily="34" charset="-128"/>
              </a:rPr>
              <a:t>port numbers </a:t>
            </a:r>
            <a:r>
              <a:rPr lang="en-US" altLang="en-US" dirty="0">
                <a:ea typeface="ＭＳ Ｐゴシック" panose="020B0600070205080204" pitchFamily="34" charset="-128"/>
              </a:rPr>
              <a:t>at all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NAT violates the end-to-end argument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Network nodes should not modify the packets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IPv6 is a cleaner solution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Better to migrate than to limp along with a hack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1AC2ECE1-E27A-8842-8233-3FF53B8D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E14F32-38C8-7D4A-990D-380C6FC1A24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44836" name="Text Box 4">
            <a:extLst>
              <a:ext uri="{FF2B5EF4-FFF2-40B4-BE49-F238E27FC236}">
                <a16:creationId xmlns:a16="http://schemas.microsoft.com/office/drawing/2014/main" id="{58623AE1-CB82-6F43-B239-6CFD1D84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600" y="5694895"/>
            <a:ext cx="640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3000"/>
              </a:spcAft>
            </a:pPr>
            <a:r>
              <a:rPr lang="en-US" altLang="en-US" sz="30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That’s what happens when network puts power in hands of end users!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>
            <a:extLst>
              <a:ext uri="{FF2B5EF4-FFF2-40B4-BE49-F238E27FC236}">
                <a16:creationId xmlns:a16="http://schemas.microsoft.com/office/drawing/2014/main" id="{EE9C7D40-91DD-0A4A-A0E1-8A4A8230C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Load Balancers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86D4EF6-EEFD-B44D-81A6-70226CA4F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7DA01F0E-AA46-2B4F-BCD2-88D104D4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276D1F-4BE1-D54B-B2BE-A884F164D2B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01885B02-9BC9-8244-BE55-CD92EC11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Replicated Servers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231454E6-B945-B243-9A83-4E175B95F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One site, many servers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www.youtube.com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4BB972EC-8BFB-8646-98B4-EC8CD04F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AA32BC-41C0-C248-A578-0BF6816B3D8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3493" name="Picture 4" descr="j0285750">
            <a:extLst>
              <a:ext uri="{FF2B5EF4-FFF2-40B4-BE49-F238E27FC236}">
                <a16:creationId xmlns:a16="http://schemas.microsoft.com/office/drawing/2014/main" id="{5064FEC6-C29F-9C40-8AAA-A1E5DA84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7303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5" descr="j0285750">
            <a:extLst>
              <a:ext uri="{FF2B5EF4-FFF2-40B4-BE49-F238E27FC236}">
                <a16:creationId xmlns:a16="http://schemas.microsoft.com/office/drawing/2014/main" id="{31CF1821-3D55-DA4E-8B13-47F32E7B4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433763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6" descr="j0285750">
            <a:extLst>
              <a:ext uri="{FF2B5EF4-FFF2-40B4-BE49-F238E27FC236}">
                <a16:creationId xmlns:a16="http://schemas.microsoft.com/office/drawing/2014/main" id="{856060C4-1FC4-B943-B59B-4051B619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81563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0" descr="MCj02957280000[1]">
            <a:extLst>
              <a:ext uri="{FF2B5EF4-FFF2-40B4-BE49-F238E27FC236}">
                <a16:creationId xmlns:a16="http://schemas.microsoft.com/office/drawing/2014/main" id="{1098782B-4938-E642-83FC-E61D747E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9288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F1A6FF-28B9-0549-A401-2EB7B2A964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114800"/>
            <a:ext cx="4724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9A202F-B454-5140-8BBD-1FFC24E6C7D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19600" y="2743200"/>
            <a:ext cx="2209800" cy="13716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E553AF-353A-3940-BC0E-675C87B119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4114800"/>
            <a:ext cx="2438400" cy="12192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0" name="Group 15">
            <a:extLst>
              <a:ext uri="{FF2B5EF4-FFF2-40B4-BE49-F238E27FC236}">
                <a16:creationId xmlns:a16="http://schemas.microsoft.com/office/drawing/2014/main" id="{5753541D-CD1C-674D-BEC1-7EC9862C7958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505200"/>
            <a:ext cx="327025" cy="457200"/>
            <a:chOff x="4505" y="1615"/>
            <a:chExt cx="206" cy="288"/>
          </a:xfrm>
        </p:grpSpPr>
        <p:sp>
          <p:nvSpPr>
            <p:cNvPr id="63501" name="Rectangle 16">
              <a:extLst>
                <a:ext uri="{FF2B5EF4-FFF2-40B4-BE49-F238E27FC236}">
                  <a16:creationId xmlns:a16="http://schemas.microsoft.com/office/drawing/2014/main" id="{1F66332B-680F-B643-939E-B57CBB4A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2" name="Rectangle 17">
              <a:extLst>
                <a:ext uri="{FF2B5EF4-FFF2-40B4-BE49-F238E27FC236}">
                  <a16:creationId xmlns:a16="http://schemas.microsoft.com/office/drawing/2014/main" id="{D1B014BB-C9F4-2147-9BE8-3E3B5A023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66491627-DC3B-B743-9931-1F82F57F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Load Balancer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72C86991-59C6-2440-A07B-535E4E478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Splits load over server replicas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 the connection level</a:t>
            </a:r>
          </a:p>
          <a:p>
            <a:pPr lvl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Apply load balancing policies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3C710BB-BEFB-3340-BF15-0CC5A6B8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274EB9-B84A-BA45-BBDF-3535F082FA2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17" name="Picture 4" descr="j0285750">
            <a:extLst>
              <a:ext uri="{FF2B5EF4-FFF2-40B4-BE49-F238E27FC236}">
                <a16:creationId xmlns:a16="http://schemas.microsoft.com/office/drawing/2014/main" id="{E3205272-3F95-8A4C-8879-CCF798F6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7303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j0285750">
            <a:extLst>
              <a:ext uri="{FF2B5EF4-FFF2-40B4-BE49-F238E27FC236}">
                <a16:creationId xmlns:a16="http://schemas.microsoft.com/office/drawing/2014/main" id="{C45A89F7-C45B-7F4A-9BDF-EF5E86D7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433763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j0285750">
            <a:extLst>
              <a:ext uri="{FF2B5EF4-FFF2-40B4-BE49-F238E27FC236}">
                <a16:creationId xmlns:a16="http://schemas.microsoft.com/office/drawing/2014/main" id="{DCA64C8B-8EA1-5447-A3D3-5D275340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81563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 descr="MCj02957280000[1]">
            <a:extLst>
              <a:ext uri="{FF2B5EF4-FFF2-40B4-BE49-F238E27FC236}">
                <a16:creationId xmlns:a16="http://schemas.microsoft.com/office/drawing/2014/main" id="{FF77EB70-5A81-8C4E-A0F6-34207A1E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9288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7C7414-8392-9B4F-85E9-4DAF2E22E0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114800"/>
            <a:ext cx="4724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1097A9-1891-B84C-82D3-238FE034C0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19600" y="2743200"/>
            <a:ext cx="2209800" cy="13716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28032A-379D-6B41-984A-F0A44DF038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4114800"/>
            <a:ext cx="2438400" cy="12192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4" name="TextBox 24">
            <a:extLst>
              <a:ext uri="{FF2B5EF4-FFF2-40B4-BE49-F238E27FC236}">
                <a16:creationId xmlns:a16="http://schemas.microsoft.com/office/drawing/2014/main" id="{895E0F39-B2BF-F843-8154-E07478FF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160020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64525" name="TextBox 25">
            <a:extLst>
              <a:ext uri="{FF2B5EF4-FFF2-40B4-BE49-F238E27FC236}">
                <a16:creationId xmlns:a16="http://schemas.microsoft.com/office/drawing/2014/main" id="{3933C923-443E-8F43-AC9F-78049C3A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310515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64526" name="TextBox 26">
            <a:extLst>
              <a:ext uri="{FF2B5EF4-FFF2-40B4-BE49-F238E27FC236}">
                <a16:creationId xmlns:a16="http://schemas.microsoft.com/office/drawing/2014/main" id="{62470F9F-9CD3-854C-8249-6CA6AB62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449580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10.0.0.3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E98797-F21C-9E41-974B-90010CB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200400"/>
            <a:ext cx="762000" cy="1828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528" name="TextBox 18">
            <a:extLst>
              <a:ext uri="{FF2B5EF4-FFF2-40B4-BE49-F238E27FC236}">
                <a16:creationId xmlns:a16="http://schemas.microsoft.com/office/drawing/2014/main" id="{F274DCCC-901F-9741-AEEE-4DD8EC82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89" y="2362200"/>
            <a:ext cx="2052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Virtual IP address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12.1.11.3</a:t>
            </a:r>
          </a:p>
        </p:txBody>
      </p:sp>
      <p:sp>
        <p:nvSpPr>
          <p:cNvPr id="64529" name="TextBox 43">
            <a:extLst>
              <a:ext uri="{FF2B5EF4-FFF2-40B4-BE49-F238E27FC236}">
                <a16:creationId xmlns:a16="http://schemas.microsoft.com/office/drawing/2014/main" id="{709FAB69-B24F-0D4D-9620-9A34503F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9144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Dedicated IP addresses</a:t>
            </a:r>
          </a:p>
        </p:txBody>
      </p:sp>
      <p:grpSp>
        <p:nvGrpSpPr>
          <p:cNvPr id="64530" name="Group 15">
            <a:extLst>
              <a:ext uri="{FF2B5EF4-FFF2-40B4-BE49-F238E27FC236}">
                <a16:creationId xmlns:a16="http://schemas.microsoft.com/office/drawing/2014/main" id="{3F50F696-E9AB-764F-B8E7-DEEE35B87AD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505200"/>
            <a:ext cx="327025" cy="457200"/>
            <a:chOff x="4505" y="1615"/>
            <a:chExt cx="206" cy="288"/>
          </a:xfrm>
        </p:grpSpPr>
        <p:sp>
          <p:nvSpPr>
            <p:cNvPr id="64534" name="Rectangle 16">
              <a:extLst>
                <a:ext uri="{FF2B5EF4-FFF2-40B4-BE49-F238E27FC236}">
                  <a16:creationId xmlns:a16="http://schemas.microsoft.com/office/drawing/2014/main" id="{470174E9-E2B4-4F48-A48B-8E21B93C7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535" name="Rectangle 17">
              <a:extLst>
                <a:ext uri="{FF2B5EF4-FFF2-40B4-BE49-F238E27FC236}">
                  <a16:creationId xmlns:a16="http://schemas.microsoft.com/office/drawing/2014/main" id="{23777D9D-9315-5D4F-871B-D1C82C53C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531" name="Group 15">
            <a:extLst>
              <a:ext uri="{FF2B5EF4-FFF2-40B4-BE49-F238E27FC236}">
                <a16:creationId xmlns:a16="http://schemas.microsoft.com/office/drawing/2014/main" id="{7A9D9A0B-0E32-A64D-A1C4-144E75C17AC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505200"/>
            <a:ext cx="327025" cy="457200"/>
            <a:chOff x="4505" y="1615"/>
            <a:chExt cx="206" cy="288"/>
          </a:xfrm>
        </p:grpSpPr>
        <p:sp>
          <p:nvSpPr>
            <p:cNvPr id="64532" name="Rectangle 16">
              <a:extLst>
                <a:ext uri="{FF2B5EF4-FFF2-40B4-BE49-F238E27FC236}">
                  <a16:creationId xmlns:a16="http://schemas.microsoft.com/office/drawing/2014/main" id="{37007B96-BB80-5D46-8016-48C71F021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533" name="Rectangle 17">
              <a:extLst>
                <a:ext uri="{FF2B5EF4-FFF2-40B4-BE49-F238E27FC236}">
                  <a16:creationId xmlns:a16="http://schemas.microsoft.com/office/drawing/2014/main" id="{814FCF5A-F53D-EE49-8A2E-A85643462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extLst>
              <a:ext uri="{FF2B5EF4-FFF2-40B4-BE49-F238E27FC236}">
                <a16:creationId xmlns:a16="http://schemas.microsoft.com/office/drawing/2014/main" id="{33EBE866-D4A4-974F-8063-7DB8E525EBD4}"/>
              </a:ext>
            </a:extLst>
          </p:cNvPr>
          <p:cNvSpPr/>
          <p:nvPr/>
        </p:nvSpPr>
        <p:spPr>
          <a:xfrm rot="1524797">
            <a:off x="5083490" y="4884434"/>
            <a:ext cx="1317351" cy="367657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4" name="Title 1">
            <a:extLst>
              <a:ext uri="{FF2B5EF4-FFF2-40B4-BE49-F238E27FC236}">
                <a16:creationId xmlns:a16="http://schemas.microsoft.com/office/drawing/2014/main" id="{66491627-DC3B-B743-9931-1F82F57F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Supports Layer-2 failover!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3C710BB-BEFB-3340-BF15-0CC5A6B8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274EB9-B84A-BA45-BBDF-3535F082FA2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17" name="Picture 4" descr="j0285750">
            <a:extLst>
              <a:ext uri="{FF2B5EF4-FFF2-40B4-BE49-F238E27FC236}">
                <a16:creationId xmlns:a16="http://schemas.microsoft.com/office/drawing/2014/main" id="{E3205272-3F95-8A4C-8879-CCF798F6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7303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j0285750">
            <a:extLst>
              <a:ext uri="{FF2B5EF4-FFF2-40B4-BE49-F238E27FC236}">
                <a16:creationId xmlns:a16="http://schemas.microsoft.com/office/drawing/2014/main" id="{C45A89F7-C45B-7F4A-9BDF-EF5E86D7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433763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j0285750">
            <a:extLst>
              <a:ext uri="{FF2B5EF4-FFF2-40B4-BE49-F238E27FC236}">
                <a16:creationId xmlns:a16="http://schemas.microsoft.com/office/drawing/2014/main" id="{DCA64C8B-8EA1-5447-A3D3-5D275340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81563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 descr="MCj02957280000[1]">
            <a:extLst>
              <a:ext uri="{FF2B5EF4-FFF2-40B4-BE49-F238E27FC236}">
                <a16:creationId xmlns:a16="http://schemas.microsoft.com/office/drawing/2014/main" id="{FF77EB70-5A81-8C4E-A0F6-34207A1E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9288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7C7414-8392-9B4F-85E9-4DAF2E22E0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114800"/>
            <a:ext cx="4724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1097A9-1891-B84C-82D3-238FE034C0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19600" y="2743200"/>
            <a:ext cx="2209800" cy="13716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28032A-379D-6B41-984A-F0A44DF038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4114800"/>
            <a:ext cx="2438400" cy="12192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4" name="TextBox 24">
            <a:extLst>
              <a:ext uri="{FF2B5EF4-FFF2-40B4-BE49-F238E27FC236}">
                <a16:creationId xmlns:a16="http://schemas.microsoft.com/office/drawing/2014/main" id="{895E0F39-B2BF-F843-8154-E07478FF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160020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64525" name="TextBox 25">
            <a:extLst>
              <a:ext uri="{FF2B5EF4-FFF2-40B4-BE49-F238E27FC236}">
                <a16:creationId xmlns:a16="http://schemas.microsoft.com/office/drawing/2014/main" id="{3933C923-443E-8F43-AC9F-78049C3A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310515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64526" name="TextBox 26">
            <a:extLst>
              <a:ext uri="{FF2B5EF4-FFF2-40B4-BE49-F238E27FC236}">
                <a16:creationId xmlns:a16="http://schemas.microsoft.com/office/drawing/2014/main" id="{62470F9F-9CD3-854C-8249-6CA6AB62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449580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10.0.0.3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E98797-F21C-9E41-974B-90010CB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200400"/>
            <a:ext cx="762000" cy="1828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528" name="TextBox 18">
            <a:extLst>
              <a:ext uri="{FF2B5EF4-FFF2-40B4-BE49-F238E27FC236}">
                <a16:creationId xmlns:a16="http://schemas.microsoft.com/office/drawing/2014/main" id="{F274DCCC-901F-9741-AEEE-4DD8EC82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89" y="2362200"/>
            <a:ext cx="2052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 IP address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12.1.11.3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1B827262-3A74-6C42-B108-2A8B1AAB15DF}"/>
              </a:ext>
            </a:extLst>
          </p:cNvPr>
          <p:cNvSpPr/>
          <p:nvPr/>
        </p:nvSpPr>
        <p:spPr>
          <a:xfrm>
            <a:off x="6751126" y="1860190"/>
            <a:ext cx="1091200" cy="100402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FA0143C1-309E-BB4F-9825-2D9DC81FACD1}"/>
              </a:ext>
            </a:extLst>
          </p:cNvPr>
          <p:cNvSpPr txBox="1">
            <a:spLocks noChangeArrowheads="1"/>
          </p:cNvSpPr>
          <p:nvPr/>
        </p:nvSpPr>
        <p:spPr bwMode="auto">
          <a:xfrm rot="1403108">
            <a:off x="4324854" y="5260042"/>
            <a:ext cx="28346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Gratuitous ARP: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10.0.0.1 is MAC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aa:bb:cc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DC613DCA-BF0D-9249-94D8-F63FC67C5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440" y="4703733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A59AEE2-68C7-164C-8F93-D56C1C2E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16" y="5759811"/>
            <a:ext cx="6717897" cy="972360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Handles new TCP connections?</a:t>
            </a:r>
          </a:p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Handles existing TCP connections?</a:t>
            </a:r>
          </a:p>
        </p:txBody>
      </p:sp>
    </p:spTree>
    <p:extLst>
      <p:ext uri="{BB962C8B-B14F-4D97-AF65-F5344CB8AC3E}">
        <p14:creationId xmlns:p14="http://schemas.microsoft.com/office/powerpoint/2010/main" val="5610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/>
      <p:bldP spid="28" grpId="0"/>
      <p:bldP spid="3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D725043-F4CC-4D4A-BCFD-D47CECD00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Reality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3AAD7EF-D80D-8348-890E-A8B3F21299D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1476172"/>
            <a:ext cx="4343400" cy="4525963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Host mobility</a:t>
            </a:r>
          </a:p>
          <a:p>
            <a:pPr lvl="1">
              <a:spcAft>
                <a:spcPts val="6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Host changing address as it moves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IP address depletion</a:t>
            </a:r>
          </a:p>
          <a:p>
            <a:pPr lvl="1">
              <a:spcAft>
                <a:spcPts val="6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Multiple hosts using the same address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Security concerns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Detecting and blocking unwanted traffic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AC73C0-6AB0-CB40-868F-B7B2BB398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476172"/>
            <a:ext cx="4648200" cy="4525963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Replicated services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Load balancing over server replicas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Performance concerns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Allocating bandwidth, caching content, …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Incremental deployment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New technology deployed in stages</a:t>
            </a:r>
          </a:p>
        </p:txBody>
      </p:sp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791C5836-86FD-5C44-8AF4-A6EED7D8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93F502-E87E-8D4E-B905-BECC8287010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extLst>
              <a:ext uri="{FF2B5EF4-FFF2-40B4-BE49-F238E27FC236}">
                <a16:creationId xmlns:a16="http://schemas.microsoft.com/office/drawing/2014/main" id="{33EBE866-D4A4-974F-8063-7DB8E525EBD4}"/>
              </a:ext>
            </a:extLst>
          </p:cNvPr>
          <p:cNvSpPr/>
          <p:nvPr/>
        </p:nvSpPr>
        <p:spPr>
          <a:xfrm rot="1524797">
            <a:off x="5083490" y="4884434"/>
            <a:ext cx="1317351" cy="367657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4" name="Title 1">
            <a:extLst>
              <a:ext uri="{FF2B5EF4-FFF2-40B4-BE49-F238E27FC236}">
                <a16:creationId xmlns:a16="http://schemas.microsoft.com/office/drawing/2014/main" id="{66491627-DC3B-B743-9931-1F82F57F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Supports Layer-2 failover!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3C710BB-BEFB-3340-BF15-0CC5A6B8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274EB9-B84A-BA45-BBDF-3535F082FA2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17" name="Picture 4" descr="j0285750">
            <a:extLst>
              <a:ext uri="{FF2B5EF4-FFF2-40B4-BE49-F238E27FC236}">
                <a16:creationId xmlns:a16="http://schemas.microsoft.com/office/drawing/2014/main" id="{E3205272-3F95-8A4C-8879-CCF798F6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7303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j0285750">
            <a:extLst>
              <a:ext uri="{FF2B5EF4-FFF2-40B4-BE49-F238E27FC236}">
                <a16:creationId xmlns:a16="http://schemas.microsoft.com/office/drawing/2014/main" id="{C45A89F7-C45B-7F4A-9BDF-EF5E86D7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433763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j0285750">
            <a:extLst>
              <a:ext uri="{FF2B5EF4-FFF2-40B4-BE49-F238E27FC236}">
                <a16:creationId xmlns:a16="http://schemas.microsoft.com/office/drawing/2014/main" id="{DCA64C8B-8EA1-5447-A3D3-5D275340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81563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 descr="MCj02957280000[1]">
            <a:extLst>
              <a:ext uri="{FF2B5EF4-FFF2-40B4-BE49-F238E27FC236}">
                <a16:creationId xmlns:a16="http://schemas.microsoft.com/office/drawing/2014/main" id="{FF77EB70-5A81-8C4E-A0F6-34207A1E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9288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7C7414-8392-9B4F-85E9-4DAF2E22E0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114800"/>
            <a:ext cx="4724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1097A9-1891-B84C-82D3-238FE034C0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19600" y="2743200"/>
            <a:ext cx="2209800" cy="13716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28032A-379D-6B41-984A-F0A44DF038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4114800"/>
            <a:ext cx="2438400" cy="12192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4" name="TextBox 24">
            <a:extLst>
              <a:ext uri="{FF2B5EF4-FFF2-40B4-BE49-F238E27FC236}">
                <a16:creationId xmlns:a16="http://schemas.microsoft.com/office/drawing/2014/main" id="{895E0F39-B2BF-F843-8154-E07478FF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160020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64525" name="TextBox 25">
            <a:extLst>
              <a:ext uri="{FF2B5EF4-FFF2-40B4-BE49-F238E27FC236}">
                <a16:creationId xmlns:a16="http://schemas.microsoft.com/office/drawing/2014/main" id="{3933C923-443E-8F43-AC9F-78049C3A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310515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64526" name="TextBox 26">
            <a:extLst>
              <a:ext uri="{FF2B5EF4-FFF2-40B4-BE49-F238E27FC236}">
                <a16:creationId xmlns:a16="http://schemas.microsoft.com/office/drawing/2014/main" id="{62470F9F-9CD3-854C-8249-6CA6AB62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90" y="4495800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10.0.0.3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E98797-F21C-9E41-974B-90010CB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200400"/>
            <a:ext cx="762000" cy="1828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528" name="TextBox 18">
            <a:extLst>
              <a:ext uri="{FF2B5EF4-FFF2-40B4-BE49-F238E27FC236}">
                <a16:creationId xmlns:a16="http://schemas.microsoft.com/office/drawing/2014/main" id="{F274DCCC-901F-9741-AEEE-4DD8EC82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89" y="2362200"/>
            <a:ext cx="2052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 IP address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12.1.11.3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1B827262-3A74-6C42-B108-2A8B1AAB15DF}"/>
              </a:ext>
            </a:extLst>
          </p:cNvPr>
          <p:cNvSpPr/>
          <p:nvPr/>
        </p:nvSpPr>
        <p:spPr>
          <a:xfrm>
            <a:off x="6751126" y="1860190"/>
            <a:ext cx="1091200" cy="100402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FA0143C1-309E-BB4F-9825-2D9DC81FACD1}"/>
              </a:ext>
            </a:extLst>
          </p:cNvPr>
          <p:cNvSpPr txBox="1">
            <a:spLocks noChangeArrowheads="1"/>
          </p:cNvSpPr>
          <p:nvPr/>
        </p:nvSpPr>
        <p:spPr bwMode="auto">
          <a:xfrm rot="1403108">
            <a:off x="4324854" y="5260042"/>
            <a:ext cx="28346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Gratuitous ARP: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10.0.0.1 is MAC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aa:bb:cc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DC613DCA-BF0D-9249-94D8-F63FC67C5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440" y="4703733"/>
            <a:ext cx="1040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A59AEE2-68C7-164C-8F93-D56C1C2E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16" y="5759811"/>
            <a:ext cx="6717897" cy="972360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Handles new TCP connections?</a:t>
            </a:r>
          </a:p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Handles existing TCP connections?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4569C-238A-4E47-A004-5902A41F1BEB}"/>
              </a:ext>
            </a:extLst>
          </p:cNvPr>
          <p:cNvSpPr txBox="1"/>
          <p:nvPr/>
        </p:nvSpPr>
        <p:spPr>
          <a:xfrm>
            <a:off x="4460579" y="5734853"/>
            <a:ext cx="599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F6F91-B858-6746-968A-84D99C140F83}"/>
              </a:ext>
            </a:extLst>
          </p:cNvPr>
          <p:cNvSpPr txBox="1"/>
          <p:nvPr/>
        </p:nvSpPr>
        <p:spPr>
          <a:xfrm>
            <a:off x="4856647" y="617801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2788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A687883D-E9F9-254B-8439-9E575E1897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4041775"/>
          </a:xfrm>
        </p:spPr>
        <p:txBody>
          <a:bodyPr/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Wide-Area Accelerators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br>
              <a:rPr lang="en-US" altLang="en-US" sz="4000">
                <a:ea typeface="ＭＳ Ｐゴシック" panose="020B0600070205080204" pitchFamily="34" charset="-128"/>
              </a:rPr>
            </a:b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73B64BC3-CBBD-5D43-934D-A642113EA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4B5698-D592-4144-A0F0-705BAEEF767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8">
            <a:extLst>
              <a:ext uri="{FF2B5EF4-FFF2-40B4-BE49-F238E27FC236}">
                <a16:creationId xmlns:a16="http://schemas.microsoft.com/office/drawing/2014/main" id="{E90AE019-E5B4-CE4F-AD0F-A582C6E3B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 Connection Point to the Internet</a:t>
            </a:r>
          </a:p>
        </p:txBody>
      </p:sp>
      <p:sp>
        <p:nvSpPr>
          <p:cNvPr id="67587" name="Rectangle 19">
            <a:extLst>
              <a:ext uri="{FF2B5EF4-FFF2-40B4-BE49-F238E27FC236}">
                <a16:creationId xmlns:a16="http://schemas.microsoft.com/office/drawing/2014/main" id="{E1313F71-272C-3E45-99BB-C11A3773FC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40163"/>
            <a:ext cx="8534400" cy="23622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Improve end-to-end performance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Through buffering, compression, caching, …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Incrementally deployable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changes to end hosts or the rest of the Internet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C09CF6A9-1026-DE43-9746-4EF2D41D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5A4E2D-991A-2A43-B2B3-387986028B7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589" name="Picture 6" descr="BD18185_">
            <a:extLst>
              <a:ext uri="{FF2B5EF4-FFF2-40B4-BE49-F238E27FC236}">
                <a16:creationId xmlns:a16="http://schemas.microsoft.com/office/drawing/2014/main" id="{D436BE2F-8EA1-0A4E-BBE0-7486F146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909763"/>
            <a:ext cx="31099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j0195384">
            <a:extLst>
              <a:ext uri="{FF2B5EF4-FFF2-40B4-BE49-F238E27FC236}">
                <a16:creationId xmlns:a16="http://schemas.microsoft.com/office/drawing/2014/main" id="{E8CB32A3-4BFA-2F4E-B147-BD27D6E3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950" y="1143000"/>
            <a:ext cx="10525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9" descr="j0285750">
            <a:extLst>
              <a:ext uri="{FF2B5EF4-FFF2-40B4-BE49-F238E27FC236}">
                <a16:creationId xmlns:a16="http://schemas.microsoft.com/office/drawing/2014/main" id="{80B33EA3-EC1E-C04C-AA4B-BF0E02E9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181100"/>
            <a:ext cx="15938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13">
            <a:extLst>
              <a:ext uri="{FF2B5EF4-FFF2-40B4-BE49-F238E27FC236}">
                <a16:creationId xmlns:a16="http://schemas.microsoft.com/office/drawing/2014/main" id="{4B927AE9-660E-8545-9DE4-3717C1557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25" y="2794000"/>
            <a:ext cx="3460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3" name="Line 14">
            <a:extLst>
              <a:ext uri="{FF2B5EF4-FFF2-40B4-BE49-F238E27FC236}">
                <a16:creationId xmlns:a16="http://schemas.microsoft.com/office/drawing/2014/main" id="{9E115885-EADB-5640-9BBF-75A1D2E1F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388" y="1949450"/>
            <a:ext cx="384175" cy="652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4" name="Line 15">
            <a:extLst>
              <a:ext uri="{FF2B5EF4-FFF2-40B4-BE49-F238E27FC236}">
                <a16:creationId xmlns:a16="http://schemas.microsoft.com/office/drawing/2014/main" id="{B949E020-9FC0-EA4F-B307-766387DD1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8513" y="2794000"/>
            <a:ext cx="2682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5" name="Line 16">
            <a:extLst>
              <a:ext uri="{FF2B5EF4-FFF2-40B4-BE49-F238E27FC236}">
                <a16:creationId xmlns:a16="http://schemas.microsoft.com/office/drawing/2014/main" id="{8FBDD68B-B22B-124F-8686-DDC3986AD8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2101850"/>
            <a:ext cx="882650" cy="500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6" name="Text Box 17">
            <a:extLst>
              <a:ext uri="{FF2B5EF4-FFF2-40B4-BE49-F238E27FC236}">
                <a16:creationId xmlns:a16="http://schemas.microsoft.com/office/drawing/2014/main" id="{2BDB28C1-611E-E344-8FA4-3591A529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236" y="2563813"/>
            <a:ext cx="1049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67597" name="Text Box 11">
            <a:extLst>
              <a:ext uri="{FF2B5EF4-FFF2-40B4-BE49-F238E27FC236}">
                <a16:creationId xmlns:a16="http://schemas.microsoft.com/office/drawing/2014/main" id="{1FC46560-AAAE-554E-8C66-F532F015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070" y="26019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  <p:sp>
        <p:nvSpPr>
          <p:cNvPr id="67598" name="Text Box 12">
            <a:extLst>
              <a:ext uri="{FF2B5EF4-FFF2-40B4-BE49-F238E27FC236}">
                <a16:creationId xmlns:a16="http://schemas.microsoft.com/office/drawing/2014/main" id="{4DEB068B-5EA7-BF42-A654-9C5F2C5A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770" y="25638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>
            <a:extLst>
              <a:ext uri="{FF2B5EF4-FFF2-40B4-BE49-F238E27FC236}">
                <a16:creationId xmlns:a16="http://schemas.microsoft.com/office/drawing/2014/main" id="{E76194A5-6D69-5147-BB7F-3CF5DBA35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Improve TCP Throughput</a:t>
            </a:r>
          </a:p>
        </p:txBody>
      </p:sp>
      <p:sp>
        <p:nvSpPr>
          <p:cNvPr id="69635" name="Rectangle 15">
            <a:extLst>
              <a:ext uri="{FF2B5EF4-FFF2-40B4-BE49-F238E27FC236}">
                <a16:creationId xmlns:a16="http://schemas.microsoft.com/office/drawing/2014/main" id="{6FDE37B1-18EF-E842-B794-5EF395D31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40163"/>
            <a:ext cx="8305800" cy="2547937"/>
          </a:xfrm>
        </p:spPr>
        <p:txBody>
          <a:bodyPr/>
          <a:lstStyle/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Appliance with a  lot of local memory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Sends ACK packets quickly to the sender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Overwrites receive window with a large value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Or, even run a new and improved version of TCP</a:t>
            </a: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F0BC8D34-C7C7-7B47-AB06-F8135BF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7AED16-8611-224C-9F6A-8B2259AE111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7" name="Freeform 16">
            <a:extLst>
              <a:ext uri="{FF2B5EF4-FFF2-40B4-BE49-F238E27FC236}">
                <a16:creationId xmlns:a16="http://schemas.microsoft.com/office/drawing/2014/main" id="{81B0AACF-8954-BD4B-AF45-B94A11BFA209}"/>
              </a:ext>
            </a:extLst>
          </p:cNvPr>
          <p:cNvSpPr>
            <a:spLocks/>
          </p:cNvSpPr>
          <p:nvPr/>
        </p:nvSpPr>
        <p:spPr bwMode="auto">
          <a:xfrm>
            <a:off x="1884363" y="1547813"/>
            <a:ext cx="754062" cy="844550"/>
          </a:xfrm>
          <a:custGeom>
            <a:avLst/>
            <a:gdLst>
              <a:gd name="T0" fmla="*/ 2147483647 w 475"/>
              <a:gd name="T1" fmla="*/ 2147483647 h 532"/>
              <a:gd name="T2" fmla="*/ 2147483647 w 475"/>
              <a:gd name="T3" fmla="*/ 2147483647 h 532"/>
              <a:gd name="T4" fmla="*/ 0 w 475"/>
              <a:gd name="T5" fmla="*/ 0 h 532"/>
              <a:gd name="T6" fmla="*/ 0 60000 65536"/>
              <a:gd name="T7" fmla="*/ 0 60000 65536"/>
              <a:gd name="T8" fmla="*/ 0 60000 65536"/>
              <a:gd name="T9" fmla="*/ 0 w 475"/>
              <a:gd name="T10" fmla="*/ 0 h 532"/>
              <a:gd name="T11" fmla="*/ 475 w 475"/>
              <a:gd name="T12" fmla="*/ 532 h 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5" h="532">
                <a:moveTo>
                  <a:pt x="241" y="532"/>
                </a:moveTo>
                <a:cubicBezTo>
                  <a:pt x="358" y="407"/>
                  <a:pt x="475" y="283"/>
                  <a:pt x="435" y="194"/>
                </a:cubicBezTo>
                <a:cubicBezTo>
                  <a:pt x="395" y="105"/>
                  <a:pt x="197" y="5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8" name="Text Box 17">
            <a:extLst>
              <a:ext uri="{FF2B5EF4-FFF2-40B4-BE49-F238E27FC236}">
                <a16:creationId xmlns:a16="http://schemas.microsoft.com/office/drawing/2014/main" id="{41353FA0-9739-604B-9039-D7EF73F7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668" y="1485900"/>
            <a:ext cx="614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</a:t>
            </a:r>
          </a:p>
        </p:txBody>
      </p:sp>
      <p:pic>
        <p:nvPicPr>
          <p:cNvPr id="69639" name="Picture 6" descr="BD18185_">
            <a:extLst>
              <a:ext uri="{FF2B5EF4-FFF2-40B4-BE49-F238E27FC236}">
                <a16:creationId xmlns:a16="http://schemas.microsoft.com/office/drawing/2014/main" id="{7ADB80F5-C8C0-3545-8B12-8650709D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909763"/>
            <a:ext cx="31099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7" descr="j0195384">
            <a:extLst>
              <a:ext uri="{FF2B5EF4-FFF2-40B4-BE49-F238E27FC236}">
                <a16:creationId xmlns:a16="http://schemas.microsoft.com/office/drawing/2014/main" id="{36B56538-0D04-0B46-8EE4-A66D2238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950" y="1143000"/>
            <a:ext cx="10525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j0285750">
            <a:extLst>
              <a:ext uri="{FF2B5EF4-FFF2-40B4-BE49-F238E27FC236}">
                <a16:creationId xmlns:a16="http://schemas.microsoft.com/office/drawing/2014/main" id="{E701CEF8-5977-A040-A814-24057362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181100"/>
            <a:ext cx="15938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Line 13">
            <a:extLst>
              <a:ext uri="{FF2B5EF4-FFF2-40B4-BE49-F238E27FC236}">
                <a16:creationId xmlns:a16="http://schemas.microsoft.com/office/drawing/2014/main" id="{EE57A060-7848-A248-A52E-55CC409A3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25" y="2794000"/>
            <a:ext cx="3460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3" name="Line 14">
            <a:extLst>
              <a:ext uri="{FF2B5EF4-FFF2-40B4-BE49-F238E27FC236}">
                <a16:creationId xmlns:a16="http://schemas.microsoft.com/office/drawing/2014/main" id="{30A7BA8F-DCBB-E046-A150-D4E23D2E2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388" y="1949450"/>
            <a:ext cx="384175" cy="652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4" name="Line 15">
            <a:extLst>
              <a:ext uri="{FF2B5EF4-FFF2-40B4-BE49-F238E27FC236}">
                <a16:creationId xmlns:a16="http://schemas.microsoft.com/office/drawing/2014/main" id="{2CE2282D-B63B-9E47-9E91-2F36B118B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8513" y="2794000"/>
            <a:ext cx="2682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5" name="Line 16">
            <a:extLst>
              <a:ext uri="{FF2B5EF4-FFF2-40B4-BE49-F238E27FC236}">
                <a16:creationId xmlns:a16="http://schemas.microsoft.com/office/drawing/2014/main" id="{4F406487-34DB-3241-B885-D7D0818F7C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2101850"/>
            <a:ext cx="882650" cy="500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6" name="Text Box 17">
            <a:extLst>
              <a:ext uri="{FF2B5EF4-FFF2-40B4-BE49-F238E27FC236}">
                <a16:creationId xmlns:a16="http://schemas.microsoft.com/office/drawing/2014/main" id="{89A96DE4-FE59-5545-8B7A-A2495DC9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236" y="2563813"/>
            <a:ext cx="1049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69647" name="Text Box 11">
            <a:extLst>
              <a:ext uri="{FF2B5EF4-FFF2-40B4-BE49-F238E27FC236}">
                <a16:creationId xmlns:a16="http://schemas.microsoft.com/office/drawing/2014/main" id="{9456F643-2B19-124F-B4E7-4A3CFECB4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070" y="26019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  <p:sp>
        <p:nvSpPr>
          <p:cNvPr id="69648" name="Text Box 12">
            <a:extLst>
              <a:ext uri="{FF2B5EF4-FFF2-40B4-BE49-F238E27FC236}">
                <a16:creationId xmlns:a16="http://schemas.microsoft.com/office/drawing/2014/main" id="{55E72AD5-8D0B-6A4A-8A89-35D98B46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770" y="25638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6">
            <a:extLst>
              <a:ext uri="{FF2B5EF4-FFF2-40B4-BE49-F238E27FC236}">
                <a16:creationId xmlns:a16="http://schemas.microsoft.com/office/drawing/2014/main" id="{4DDCD49C-4133-D945-B730-5E330FD0A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Compression</a:t>
            </a:r>
          </a:p>
        </p:txBody>
      </p:sp>
      <p:sp>
        <p:nvSpPr>
          <p:cNvPr id="71683" name="Rectangle 17">
            <a:extLst>
              <a:ext uri="{FF2B5EF4-FFF2-40B4-BE49-F238E27FC236}">
                <a16:creationId xmlns:a16="http://schemas.microsoft.com/office/drawing/2014/main" id="{B7E81662-594F-8A4A-BEC1-F54795A8E4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40163"/>
            <a:ext cx="8458200" cy="2670175"/>
          </a:xfrm>
        </p:spPr>
        <p:txBody>
          <a:bodyPr/>
          <a:lstStyle/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Compress the packet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Send the compressed packet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Uncompress at the other end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Maybe compress across successive packets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EAD16141-21BF-454F-990A-E972BC7F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35AD2B-DAFD-8D46-987D-D94F6964683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5" name="Rectangle 14">
            <a:extLst>
              <a:ext uri="{FF2B5EF4-FFF2-40B4-BE49-F238E27FC236}">
                <a16:creationId xmlns:a16="http://schemas.microsoft.com/office/drawing/2014/main" id="{5435C9AD-2004-8249-B3AF-0A0B288C2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1317625"/>
            <a:ext cx="536575" cy="728663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6" name="Rectangle 15">
            <a:extLst>
              <a:ext uri="{FF2B5EF4-FFF2-40B4-BE49-F238E27FC236}">
                <a16:creationId xmlns:a16="http://schemas.microsoft.com/office/drawing/2014/main" id="{FCE1DCC6-B9AF-3743-B181-06C6D8985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25" y="1855788"/>
            <a:ext cx="536575" cy="498475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7" name="Rectangle 18">
            <a:extLst>
              <a:ext uri="{FF2B5EF4-FFF2-40B4-BE49-F238E27FC236}">
                <a16:creationId xmlns:a16="http://schemas.microsoft.com/office/drawing/2014/main" id="{65870722-9EDA-7B4E-8BA2-41958703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1817688"/>
            <a:ext cx="536575" cy="498475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8" name="Rectangle 19">
            <a:extLst>
              <a:ext uri="{FF2B5EF4-FFF2-40B4-BE49-F238E27FC236}">
                <a16:creationId xmlns:a16="http://schemas.microsoft.com/office/drawing/2014/main" id="{24BA1D1B-EF30-2142-A57B-38254BFFB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1317625"/>
            <a:ext cx="536575" cy="728663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689" name="Picture 6" descr="BD18185_">
            <a:extLst>
              <a:ext uri="{FF2B5EF4-FFF2-40B4-BE49-F238E27FC236}">
                <a16:creationId xmlns:a16="http://schemas.microsoft.com/office/drawing/2014/main" id="{9BC3BB0F-F1B4-E448-AC2B-19DE9F75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909763"/>
            <a:ext cx="31099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7" descr="j0195384">
            <a:extLst>
              <a:ext uri="{FF2B5EF4-FFF2-40B4-BE49-F238E27FC236}">
                <a16:creationId xmlns:a16="http://schemas.microsoft.com/office/drawing/2014/main" id="{7B7ED1CA-0473-FD48-A46E-DEED4AAF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950" y="1143000"/>
            <a:ext cx="10525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9" descr="j0285750">
            <a:extLst>
              <a:ext uri="{FF2B5EF4-FFF2-40B4-BE49-F238E27FC236}">
                <a16:creationId xmlns:a16="http://schemas.microsoft.com/office/drawing/2014/main" id="{E4605C1E-792C-9E4B-8E0D-F2B45E993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181100"/>
            <a:ext cx="15938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Line 13">
            <a:extLst>
              <a:ext uri="{FF2B5EF4-FFF2-40B4-BE49-F238E27FC236}">
                <a16:creationId xmlns:a16="http://schemas.microsoft.com/office/drawing/2014/main" id="{F7DCC154-B120-F540-B75F-B5BDCAA1F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25" y="2794000"/>
            <a:ext cx="3460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3" name="Line 14">
            <a:extLst>
              <a:ext uri="{FF2B5EF4-FFF2-40B4-BE49-F238E27FC236}">
                <a16:creationId xmlns:a16="http://schemas.microsoft.com/office/drawing/2014/main" id="{A2977F5C-F548-D047-A035-1B8B62429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388" y="1949450"/>
            <a:ext cx="384175" cy="652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4" name="Line 15">
            <a:extLst>
              <a:ext uri="{FF2B5EF4-FFF2-40B4-BE49-F238E27FC236}">
                <a16:creationId xmlns:a16="http://schemas.microsoft.com/office/drawing/2014/main" id="{5BA107B7-07C5-854F-AAE4-7EBB9A5D2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8513" y="2794000"/>
            <a:ext cx="2682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5" name="Line 16">
            <a:extLst>
              <a:ext uri="{FF2B5EF4-FFF2-40B4-BE49-F238E27FC236}">
                <a16:creationId xmlns:a16="http://schemas.microsoft.com/office/drawing/2014/main" id="{538BA2C7-1BA1-BA48-92B9-DE0BD00223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2101850"/>
            <a:ext cx="882650" cy="500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6" name="Text Box 17">
            <a:extLst>
              <a:ext uri="{FF2B5EF4-FFF2-40B4-BE49-F238E27FC236}">
                <a16:creationId xmlns:a16="http://schemas.microsoft.com/office/drawing/2014/main" id="{82BD2A0D-9BD6-5642-9B8D-32AB2F4C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236" y="2563813"/>
            <a:ext cx="1049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71697" name="Text Box 11">
            <a:extLst>
              <a:ext uri="{FF2B5EF4-FFF2-40B4-BE49-F238E27FC236}">
                <a16:creationId xmlns:a16="http://schemas.microsoft.com/office/drawing/2014/main" id="{153F1565-9D4E-A44C-A7B6-6FF565041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070" y="26019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  <p:sp>
        <p:nvSpPr>
          <p:cNvPr id="71698" name="Text Box 12">
            <a:extLst>
              <a:ext uri="{FF2B5EF4-FFF2-40B4-BE49-F238E27FC236}">
                <a16:creationId xmlns:a16="http://schemas.microsoft.com/office/drawing/2014/main" id="{54A61718-A7AC-CF4E-9A9C-73DA23FE8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770" y="25638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7B8DDEF-D6BD-F344-874A-5FAC5A0F1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Caching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6D94944-4E50-C343-A27F-2352C5D0A6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40163"/>
            <a:ext cx="8458200" cy="2670175"/>
          </a:xfrm>
        </p:spPr>
        <p:txBody>
          <a:bodyPr/>
          <a:lstStyle/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Cache copies of the outgoing packets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Check for sequences of bytes that match past data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Just send a pointer to the past data 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 have the receiving appliance reconstruct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94D555D3-8661-E44D-A60B-64276A25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05802D-306C-464B-B302-CB9204212F3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3733" name="Picture 6" descr="BD18185_">
            <a:extLst>
              <a:ext uri="{FF2B5EF4-FFF2-40B4-BE49-F238E27FC236}">
                <a16:creationId xmlns:a16="http://schemas.microsoft.com/office/drawing/2014/main" id="{DB2CA463-46FA-0E47-BFD5-4EE8914B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909763"/>
            <a:ext cx="31099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7" descr="j0195384">
            <a:extLst>
              <a:ext uri="{FF2B5EF4-FFF2-40B4-BE49-F238E27FC236}">
                <a16:creationId xmlns:a16="http://schemas.microsoft.com/office/drawing/2014/main" id="{BC13A634-27A1-1D4D-A548-6FCDC8CC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950" y="1143000"/>
            <a:ext cx="10525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9" descr="j0285750">
            <a:extLst>
              <a:ext uri="{FF2B5EF4-FFF2-40B4-BE49-F238E27FC236}">
                <a16:creationId xmlns:a16="http://schemas.microsoft.com/office/drawing/2014/main" id="{E50C62CE-18BA-F447-98BF-EF9E3D76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181100"/>
            <a:ext cx="15938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Line 13">
            <a:extLst>
              <a:ext uri="{FF2B5EF4-FFF2-40B4-BE49-F238E27FC236}">
                <a16:creationId xmlns:a16="http://schemas.microsoft.com/office/drawing/2014/main" id="{06AA8183-D124-FA40-B345-975077444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25" y="2794000"/>
            <a:ext cx="3460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7" name="Line 14">
            <a:extLst>
              <a:ext uri="{FF2B5EF4-FFF2-40B4-BE49-F238E27FC236}">
                <a16:creationId xmlns:a16="http://schemas.microsoft.com/office/drawing/2014/main" id="{18D280AF-1AA4-0F46-A8A8-0D2FC197F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388" y="1949450"/>
            <a:ext cx="384175" cy="652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8" name="Line 15">
            <a:extLst>
              <a:ext uri="{FF2B5EF4-FFF2-40B4-BE49-F238E27FC236}">
                <a16:creationId xmlns:a16="http://schemas.microsoft.com/office/drawing/2014/main" id="{0B11EFF8-688B-D44F-93E2-B1AFD8D2A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8513" y="2794000"/>
            <a:ext cx="2682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9" name="Line 16">
            <a:extLst>
              <a:ext uri="{FF2B5EF4-FFF2-40B4-BE49-F238E27FC236}">
                <a16:creationId xmlns:a16="http://schemas.microsoft.com/office/drawing/2014/main" id="{BB48C628-AE0F-A249-89BA-A17AED1AEC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2101850"/>
            <a:ext cx="882650" cy="500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40" name="Text Box 17">
            <a:extLst>
              <a:ext uri="{FF2B5EF4-FFF2-40B4-BE49-F238E27FC236}">
                <a16:creationId xmlns:a16="http://schemas.microsoft.com/office/drawing/2014/main" id="{58DC6EEC-AF30-544A-9B69-EEBD74D34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236" y="2563813"/>
            <a:ext cx="1049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73741" name="Text Box 11">
            <a:extLst>
              <a:ext uri="{FF2B5EF4-FFF2-40B4-BE49-F238E27FC236}">
                <a16:creationId xmlns:a16="http://schemas.microsoft.com/office/drawing/2014/main" id="{64084D19-08AB-D44D-8B88-15216372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070" y="26019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  <p:sp>
        <p:nvSpPr>
          <p:cNvPr id="73742" name="Text Box 12">
            <a:extLst>
              <a:ext uri="{FF2B5EF4-FFF2-40B4-BE49-F238E27FC236}">
                <a16:creationId xmlns:a16="http://schemas.microsoft.com/office/drawing/2014/main" id="{55BB0BBE-414C-5844-A10B-5E610F412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770" y="25638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96D54FD-CC0A-B049-8B8E-779A96021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Encryption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D44BC47-DD8B-6146-BEC0-8D04034A82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40163"/>
            <a:ext cx="8458200" cy="2393950"/>
          </a:xfrm>
        </p:spPr>
        <p:txBody>
          <a:bodyPr/>
          <a:lstStyle/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Two sites share keys for encrypting traffic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Sending appliance encrypts the data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Receiving appliance decrypts the data</a:t>
            </a:r>
          </a:p>
          <a:p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Protects the sites from snoopers on the Internet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27AC1FB3-587F-854F-B473-8A8480BC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839795-CDEA-B245-A6A9-97FF0B3A450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781" name="Picture 6" descr="BD18185_">
            <a:extLst>
              <a:ext uri="{FF2B5EF4-FFF2-40B4-BE49-F238E27FC236}">
                <a16:creationId xmlns:a16="http://schemas.microsoft.com/office/drawing/2014/main" id="{33275900-FF21-FF4B-8C5A-8D3C66D4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909763"/>
            <a:ext cx="31099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7" descr="j0195384">
            <a:extLst>
              <a:ext uri="{FF2B5EF4-FFF2-40B4-BE49-F238E27FC236}">
                <a16:creationId xmlns:a16="http://schemas.microsoft.com/office/drawing/2014/main" id="{9E6BAD11-6E52-2A4D-92D8-54EE014F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950" y="1143000"/>
            <a:ext cx="10525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9" descr="j0285750">
            <a:extLst>
              <a:ext uri="{FF2B5EF4-FFF2-40B4-BE49-F238E27FC236}">
                <a16:creationId xmlns:a16="http://schemas.microsoft.com/office/drawing/2014/main" id="{86DA3161-44B9-A441-9643-0FD11614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181100"/>
            <a:ext cx="15938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Line 13">
            <a:extLst>
              <a:ext uri="{FF2B5EF4-FFF2-40B4-BE49-F238E27FC236}">
                <a16:creationId xmlns:a16="http://schemas.microsoft.com/office/drawing/2014/main" id="{0F2134F8-F7AE-8043-A839-D9116D69A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25" y="2794000"/>
            <a:ext cx="3460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5" name="Line 14">
            <a:extLst>
              <a:ext uri="{FF2B5EF4-FFF2-40B4-BE49-F238E27FC236}">
                <a16:creationId xmlns:a16="http://schemas.microsoft.com/office/drawing/2014/main" id="{6A10C927-7BB9-F044-86F0-4615F9E2C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388" y="1949450"/>
            <a:ext cx="384175" cy="652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6" name="Line 15">
            <a:extLst>
              <a:ext uri="{FF2B5EF4-FFF2-40B4-BE49-F238E27FC236}">
                <a16:creationId xmlns:a16="http://schemas.microsoft.com/office/drawing/2014/main" id="{3DE3A742-AD6B-7E40-8329-0E62FABBB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8513" y="2794000"/>
            <a:ext cx="2682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7" name="Line 16">
            <a:extLst>
              <a:ext uri="{FF2B5EF4-FFF2-40B4-BE49-F238E27FC236}">
                <a16:creationId xmlns:a16="http://schemas.microsoft.com/office/drawing/2014/main" id="{C6AF885B-68C7-8C46-95D6-3FD417A74D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2101850"/>
            <a:ext cx="882650" cy="500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8" name="Text Box 17">
            <a:extLst>
              <a:ext uri="{FF2B5EF4-FFF2-40B4-BE49-F238E27FC236}">
                <a16:creationId xmlns:a16="http://schemas.microsoft.com/office/drawing/2014/main" id="{D0FB39C1-6DD4-F343-AD02-930B0773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236" y="2563813"/>
            <a:ext cx="1049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75789" name="Text Box 11">
            <a:extLst>
              <a:ext uri="{FF2B5EF4-FFF2-40B4-BE49-F238E27FC236}">
                <a16:creationId xmlns:a16="http://schemas.microsoft.com/office/drawing/2014/main" id="{230DC14F-3596-C743-B0F6-819F3037B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070" y="26019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  <p:sp>
        <p:nvSpPr>
          <p:cNvPr id="75790" name="Text Box 12">
            <a:extLst>
              <a:ext uri="{FF2B5EF4-FFF2-40B4-BE49-F238E27FC236}">
                <a16:creationId xmlns:a16="http://schemas.microsoft.com/office/drawing/2014/main" id="{F30142E4-93E2-DB47-9ACB-421ECBBA6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770" y="2563813"/>
            <a:ext cx="1242648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Appliance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69A1A3B4-3CAC-D44E-804E-B1400B4B2B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Tunneling</a:t>
            </a:r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43BE2580-FAE5-1A44-8195-B790965B0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C3ADC1-096F-254D-AAA4-7C323B7EE20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81">
            <a:extLst>
              <a:ext uri="{FF2B5EF4-FFF2-40B4-BE49-F238E27FC236}">
                <a16:creationId xmlns:a16="http://schemas.microsoft.com/office/drawing/2014/main" id="{C5B52001-E837-2C4E-8D44-342FBA003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Tunneling</a:t>
            </a:r>
          </a:p>
        </p:txBody>
      </p:sp>
      <p:sp>
        <p:nvSpPr>
          <p:cNvPr id="1730742" name="Rectangle 182">
            <a:extLst>
              <a:ext uri="{FF2B5EF4-FFF2-40B4-BE49-F238E27FC236}">
                <a16:creationId xmlns:a16="http://schemas.microsoft.com/office/drawing/2014/main" id="{14E068E2-EFDF-1248-815A-521014BED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tunnel is a virtual point-to-point link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Illusion of a direct link between two nodes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Encapsulation of the packet inside IP datagram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Node B sends a packet to node 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 containing another packet as the payload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CE150578-460A-B44D-B542-6A852DF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63C23E-346A-3341-A01E-4634D485309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79877" name="Group 6">
            <a:extLst>
              <a:ext uri="{FF2B5EF4-FFF2-40B4-BE49-F238E27FC236}">
                <a16:creationId xmlns:a16="http://schemas.microsoft.com/office/drawing/2014/main" id="{C7A52100-AE49-8949-8614-4F2D2C7848A0}"/>
              </a:ext>
            </a:extLst>
          </p:cNvPr>
          <p:cNvGrpSpPr>
            <a:grpSpLocks/>
          </p:cNvGrpSpPr>
          <p:nvPr/>
        </p:nvGrpSpPr>
        <p:grpSpPr bwMode="auto">
          <a:xfrm>
            <a:off x="2538413" y="2687638"/>
            <a:ext cx="708025" cy="336550"/>
            <a:chOff x="2210" y="903"/>
            <a:chExt cx="446" cy="212"/>
          </a:xfrm>
        </p:grpSpPr>
        <p:sp>
          <p:nvSpPr>
            <p:cNvPr id="80019" name="Oval 7">
              <a:extLst>
                <a:ext uri="{FF2B5EF4-FFF2-40B4-BE49-F238E27FC236}">
                  <a16:creationId xmlns:a16="http://schemas.microsoft.com/office/drawing/2014/main" id="{1D9F4910-3878-8F48-9F91-58A088576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9"/>
              <a:ext cx="443" cy="1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020" name="Line 8">
              <a:extLst>
                <a:ext uri="{FF2B5EF4-FFF2-40B4-BE49-F238E27FC236}">
                  <a16:creationId xmlns:a16="http://schemas.microsoft.com/office/drawing/2014/main" id="{02DD6D6A-AE10-9940-B596-4508514A1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" y="962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21" name="Line 9">
              <a:extLst>
                <a:ext uri="{FF2B5EF4-FFF2-40B4-BE49-F238E27FC236}">
                  <a16:creationId xmlns:a16="http://schemas.microsoft.com/office/drawing/2014/main" id="{4CF6A464-84BE-1743-8C5D-FF9743736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969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22" name="Rectangle 10">
              <a:extLst>
                <a:ext uri="{FF2B5EF4-FFF2-40B4-BE49-F238E27FC236}">
                  <a16:creationId xmlns:a16="http://schemas.microsoft.com/office/drawing/2014/main" id="{A3D8F0FA-F585-2146-9A24-974BDE47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2"/>
              <a:ext cx="439" cy="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023" name="Oval 11">
              <a:extLst>
                <a:ext uri="{FF2B5EF4-FFF2-40B4-BE49-F238E27FC236}">
                  <a16:creationId xmlns:a16="http://schemas.microsoft.com/office/drawing/2014/main" id="{ACD4216B-DDBF-024C-982B-5379DFEC1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903"/>
              <a:ext cx="443" cy="14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0024" name="Group 12">
              <a:extLst>
                <a:ext uri="{FF2B5EF4-FFF2-40B4-BE49-F238E27FC236}">
                  <a16:creationId xmlns:a16="http://schemas.microsoft.com/office/drawing/2014/main" id="{A5423B38-C32A-0B45-AFB6-D5D3FBFF5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" y="931"/>
              <a:ext cx="221" cy="85"/>
              <a:chOff x="2848" y="848"/>
              <a:chExt cx="140" cy="98"/>
            </a:xfrm>
          </p:grpSpPr>
          <p:sp>
            <p:nvSpPr>
              <p:cNvPr id="80029" name="Line 13">
                <a:extLst>
                  <a:ext uri="{FF2B5EF4-FFF2-40B4-BE49-F238E27FC236}">
                    <a16:creationId xmlns:a16="http://schemas.microsoft.com/office/drawing/2014/main" id="{A2F58ED6-8D5A-5E45-9222-B3DABCD7A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30" name="Line 14">
                <a:extLst>
                  <a:ext uri="{FF2B5EF4-FFF2-40B4-BE49-F238E27FC236}">
                    <a16:creationId xmlns:a16="http://schemas.microsoft.com/office/drawing/2014/main" id="{85F2A13E-AEC0-0A4E-A89D-B2257EA67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31" name="Line 15">
                <a:extLst>
                  <a:ext uri="{FF2B5EF4-FFF2-40B4-BE49-F238E27FC236}">
                    <a16:creationId xmlns:a16="http://schemas.microsoft.com/office/drawing/2014/main" id="{4AA49DE7-BD74-DB4D-8A69-9C3847905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0025" name="Group 16">
              <a:extLst>
                <a:ext uri="{FF2B5EF4-FFF2-40B4-BE49-F238E27FC236}">
                  <a16:creationId xmlns:a16="http://schemas.microsoft.com/office/drawing/2014/main" id="{EFBC8A1A-848F-2946-ADD3-B568BD8D128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19" y="930"/>
              <a:ext cx="221" cy="87"/>
              <a:chOff x="2848" y="848"/>
              <a:chExt cx="140" cy="98"/>
            </a:xfrm>
          </p:grpSpPr>
          <p:sp>
            <p:nvSpPr>
              <p:cNvPr id="80026" name="Line 17">
                <a:extLst>
                  <a:ext uri="{FF2B5EF4-FFF2-40B4-BE49-F238E27FC236}">
                    <a16:creationId xmlns:a16="http://schemas.microsoft.com/office/drawing/2014/main" id="{E67FC604-BBDB-2B40-B532-494BE74EB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27" name="Line 18">
                <a:extLst>
                  <a:ext uri="{FF2B5EF4-FFF2-40B4-BE49-F238E27FC236}">
                    <a16:creationId xmlns:a16="http://schemas.microsoft.com/office/drawing/2014/main" id="{66183D5B-ABEF-C848-AAA2-2563A7EB6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28" name="Line 19">
                <a:extLst>
                  <a:ext uri="{FF2B5EF4-FFF2-40B4-BE49-F238E27FC236}">
                    <a16:creationId xmlns:a16="http://schemas.microsoft.com/office/drawing/2014/main" id="{8EC3E46C-3684-004D-9842-DABCDEDB9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78" name="Text Box 20">
            <a:extLst>
              <a:ext uri="{FF2B5EF4-FFF2-40B4-BE49-F238E27FC236}">
                <a16:creationId xmlns:a16="http://schemas.microsoft.com/office/drawing/2014/main" id="{0BB67034-D49E-5148-BC4D-A23BD38B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2286000"/>
            <a:ext cx="35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79879" name="Group 22">
            <a:extLst>
              <a:ext uri="{FF2B5EF4-FFF2-40B4-BE49-F238E27FC236}">
                <a16:creationId xmlns:a16="http://schemas.microsoft.com/office/drawing/2014/main" id="{5DD6B087-1BC9-7C49-BC82-FD302195CFE8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2692400"/>
            <a:ext cx="708025" cy="336550"/>
            <a:chOff x="2210" y="903"/>
            <a:chExt cx="446" cy="212"/>
          </a:xfrm>
        </p:grpSpPr>
        <p:sp>
          <p:nvSpPr>
            <p:cNvPr id="80006" name="Oval 23">
              <a:extLst>
                <a:ext uri="{FF2B5EF4-FFF2-40B4-BE49-F238E27FC236}">
                  <a16:creationId xmlns:a16="http://schemas.microsoft.com/office/drawing/2014/main" id="{15E2DE2F-C6D2-F948-9297-5FCF2748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9"/>
              <a:ext cx="443" cy="1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007" name="Line 24">
              <a:extLst>
                <a:ext uri="{FF2B5EF4-FFF2-40B4-BE49-F238E27FC236}">
                  <a16:creationId xmlns:a16="http://schemas.microsoft.com/office/drawing/2014/main" id="{26FCBB77-FE9B-5942-A811-E81623225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" y="962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08" name="Line 25">
              <a:extLst>
                <a:ext uri="{FF2B5EF4-FFF2-40B4-BE49-F238E27FC236}">
                  <a16:creationId xmlns:a16="http://schemas.microsoft.com/office/drawing/2014/main" id="{10D1EC84-F70D-C143-B314-BC4E74682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969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09" name="Rectangle 26">
              <a:extLst>
                <a:ext uri="{FF2B5EF4-FFF2-40B4-BE49-F238E27FC236}">
                  <a16:creationId xmlns:a16="http://schemas.microsoft.com/office/drawing/2014/main" id="{6871F4D6-A061-A847-B398-CAFE0675B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2"/>
              <a:ext cx="439" cy="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010" name="Oval 27">
              <a:extLst>
                <a:ext uri="{FF2B5EF4-FFF2-40B4-BE49-F238E27FC236}">
                  <a16:creationId xmlns:a16="http://schemas.microsoft.com/office/drawing/2014/main" id="{9A446A99-F8DC-1B46-8FAD-3A12FB32F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903"/>
              <a:ext cx="443" cy="14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0011" name="Group 28">
              <a:extLst>
                <a:ext uri="{FF2B5EF4-FFF2-40B4-BE49-F238E27FC236}">
                  <a16:creationId xmlns:a16="http://schemas.microsoft.com/office/drawing/2014/main" id="{7103FFC5-BDF3-574C-B291-2B5CBAEAF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" y="931"/>
              <a:ext cx="221" cy="85"/>
              <a:chOff x="2848" y="848"/>
              <a:chExt cx="140" cy="98"/>
            </a:xfrm>
          </p:grpSpPr>
          <p:sp>
            <p:nvSpPr>
              <p:cNvPr id="80016" name="Line 29">
                <a:extLst>
                  <a:ext uri="{FF2B5EF4-FFF2-40B4-BE49-F238E27FC236}">
                    <a16:creationId xmlns:a16="http://schemas.microsoft.com/office/drawing/2014/main" id="{E35ABE15-01D0-5146-8EC9-D4A36D436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17" name="Line 30">
                <a:extLst>
                  <a:ext uri="{FF2B5EF4-FFF2-40B4-BE49-F238E27FC236}">
                    <a16:creationId xmlns:a16="http://schemas.microsoft.com/office/drawing/2014/main" id="{17854C92-2ADE-694B-9721-2AE53C211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18" name="Line 31">
                <a:extLst>
                  <a:ext uri="{FF2B5EF4-FFF2-40B4-BE49-F238E27FC236}">
                    <a16:creationId xmlns:a16="http://schemas.microsoft.com/office/drawing/2014/main" id="{8E57F46D-7257-3A4A-AF23-5ED67AAE6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0012" name="Group 32">
              <a:extLst>
                <a:ext uri="{FF2B5EF4-FFF2-40B4-BE49-F238E27FC236}">
                  <a16:creationId xmlns:a16="http://schemas.microsoft.com/office/drawing/2014/main" id="{6483DFDC-43DC-B84C-BECA-41260EA58C4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19" y="930"/>
              <a:ext cx="221" cy="87"/>
              <a:chOff x="2848" y="848"/>
              <a:chExt cx="140" cy="98"/>
            </a:xfrm>
          </p:grpSpPr>
          <p:sp>
            <p:nvSpPr>
              <p:cNvPr id="80013" name="Line 33">
                <a:extLst>
                  <a:ext uri="{FF2B5EF4-FFF2-40B4-BE49-F238E27FC236}">
                    <a16:creationId xmlns:a16="http://schemas.microsoft.com/office/drawing/2014/main" id="{D29881D6-9B35-F547-9BDF-1FA38FDD1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14" name="Line 34">
                <a:extLst>
                  <a:ext uri="{FF2B5EF4-FFF2-40B4-BE49-F238E27FC236}">
                    <a16:creationId xmlns:a16="http://schemas.microsoft.com/office/drawing/2014/main" id="{7E645BAC-AD58-C248-ABA9-E8EF07231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15" name="Line 35">
                <a:extLst>
                  <a:ext uri="{FF2B5EF4-FFF2-40B4-BE49-F238E27FC236}">
                    <a16:creationId xmlns:a16="http://schemas.microsoft.com/office/drawing/2014/main" id="{E7ADCC4E-1267-F040-A0A3-9BC807C43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80" name="Text Box 36">
            <a:extLst>
              <a:ext uri="{FF2B5EF4-FFF2-40B4-BE49-F238E27FC236}">
                <a16:creationId xmlns:a16="http://schemas.microsoft.com/office/drawing/2014/main" id="{0E194325-A24F-F349-94ED-A57BED00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2286000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79881" name="Group 38">
            <a:extLst>
              <a:ext uri="{FF2B5EF4-FFF2-40B4-BE49-F238E27FC236}">
                <a16:creationId xmlns:a16="http://schemas.microsoft.com/office/drawing/2014/main" id="{CB7E6B86-BC04-CC4E-A0A6-D13D47D05316}"/>
              </a:ext>
            </a:extLst>
          </p:cNvPr>
          <p:cNvGrpSpPr>
            <a:grpSpLocks/>
          </p:cNvGrpSpPr>
          <p:nvPr/>
        </p:nvGrpSpPr>
        <p:grpSpPr bwMode="auto">
          <a:xfrm>
            <a:off x="6599238" y="2682875"/>
            <a:ext cx="708025" cy="336550"/>
            <a:chOff x="2210" y="903"/>
            <a:chExt cx="446" cy="212"/>
          </a:xfrm>
        </p:grpSpPr>
        <p:sp>
          <p:nvSpPr>
            <p:cNvPr id="79993" name="Oval 39">
              <a:extLst>
                <a:ext uri="{FF2B5EF4-FFF2-40B4-BE49-F238E27FC236}">
                  <a16:creationId xmlns:a16="http://schemas.microsoft.com/office/drawing/2014/main" id="{F41B7FE1-4565-CC47-95CD-9AC056A89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9"/>
              <a:ext cx="443" cy="1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94" name="Line 40">
              <a:extLst>
                <a:ext uri="{FF2B5EF4-FFF2-40B4-BE49-F238E27FC236}">
                  <a16:creationId xmlns:a16="http://schemas.microsoft.com/office/drawing/2014/main" id="{8E9EC126-F85E-DA49-9B0F-F5B3FCD6C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" y="962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95" name="Line 41">
              <a:extLst>
                <a:ext uri="{FF2B5EF4-FFF2-40B4-BE49-F238E27FC236}">
                  <a16:creationId xmlns:a16="http://schemas.microsoft.com/office/drawing/2014/main" id="{25ADB692-D0FD-A842-A68D-9792D9184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969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96" name="Rectangle 42">
              <a:extLst>
                <a:ext uri="{FF2B5EF4-FFF2-40B4-BE49-F238E27FC236}">
                  <a16:creationId xmlns:a16="http://schemas.microsoft.com/office/drawing/2014/main" id="{EABC5413-0107-6A48-9F8A-17E0174FF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2"/>
              <a:ext cx="439" cy="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97" name="Oval 43">
              <a:extLst>
                <a:ext uri="{FF2B5EF4-FFF2-40B4-BE49-F238E27FC236}">
                  <a16:creationId xmlns:a16="http://schemas.microsoft.com/office/drawing/2014/main" id="{4DD4A834-9D5F-AD4D-ACFA-5557158C1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903"/>
              <a:ext cx="443" cy="14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998" name="Group 44">
              <a:extLst>
                <a:ext uri="{FF2B5EF4-FFF2-40B4-BE49-F238E27FC236}">
                  <a16:creationId xmlns:a16="http://schemas.microsoft.com/office/drawing/2014/main" id="{4061C33E-642D-0642-975A-87AF50BB6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" y="931"/>
              <a:ext cx="221" cy="85"/>
              <a:chOff x="2848" y="848"/>
              <a:chExt cx="140" cy="98"/>
            </a:xfrm>
          </p:grpSpPr>
          <p:sp>
            <p:nvSpPr>
              <p:cNvPr id="80003" name="Line 45">
                <a:extLst>
                  <a:ext uri="{FF2B5EF4-FFF2-40B4-BE49-F238E27FC236}">
                    <a16:creationId xmlns:a16="http://schemas.microsoft.com/office/drawing/2014/main" id="{40CBC08E-C080-9346-8A97-AD8414BCA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04" name="Line 46">
                <a:extLst>
                  <a:ext uri="{FF2B5EF4-FFF2-40B4-BE49-F238E27FC236}">
                    <a16:creationId xmlns:a16="http://schemas.microsoft.com/office/drawing/2014/main" id="{D3F164B8-EDE3-3147-A5F0-B32617DAD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05" name="Line 47">
                <a:extLst>
                  <a:ext uri="{FF2B5EF4-FFF2-40B4-BE49-F238E27FC236}">
                    <a16:creationId xmlns:a16="http://schemas.microsoft.com/office/drawing/2014/main" id="{966C5F6A-9FCD-C042-BBED-BBAE7A546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99" name="Group 48">
              <a:extLst>
                <a:ext uri="{FF2B5EF4-FFF2-40B4-BE49-F238E27FC236}">
                  <a16:creationId xmlns:a16="http://schemas.microsoft.com/office/drawing/2014/main" id="{5A8D14D4-0169-9646-A32E-FAD8420EC04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19" y="930"/>
              <a:ext cx="221" cy="87"/>
              <a:chOff x="2848" y="848"/>
              <a:chExt cx="140" cy="98"/>
            </a:xfrm>
          </p:grpSpPr>
          <p:sp>
            <p:nvSpPr>
              <p:cNvPr id="80000" name="Line 49">
                <a:extLst>
                  <a:ext uri="{FF2B5EF4-FFF2-40B4-BE49-F238E27FC236}">
                    <a16:creationId xmlns:a16="http://schemas.microsoft.com/office/drawing/2014/main" id="{3ACC8769-29A9-C14F-BCC4-F39BFDC62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01" name="Line 50">
                <a:extLst>
                  <a:ext uri="{FF2B5EF4-FFF2-40B4-BE49-F238E27FC236}">
                    <a16:creationId xmlns:a16="http://schemas.microsoft.com/office/drawing/2014/main" id="{62E829EE-E628-0243-B336-BB80D56B0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02" name="Line 51">
                <a:extLst>
                  <a:ext uri="{FF2B5EF4-FFF2-40B4-BE49-F238E27FC236}">
                    <a16:creationId xmlns:a16="http://schemas.microsoft.com/office/drawing/2014/main" id="{EA549386-81E5-E14D-93C3-9F8807C93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82" name="Text Box 52">
            <a:extLst>
              <a:ext uri="{FF2B5EF4-FFF2-40B4-BE49-F238E27FC236}">
                <a16:creationId xmlns:a16="http://schemas.microsoft.com/office/drawing/2014/main" id="{86E02E24-A38F-284F-9C81-158C2351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2286000"/>
            <a:ext cx="31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grpSp>
        <p:nvGrpSpPr>
          <p:cNvPr id="79883" name="Group 54">
            <a:extLst>
              <a:ext uri="{FF2B5EF4-FFF2-40B4-BE49-F238E27FC236}">
                <a16:creationId xmlns:a16="http://schemas.microsoft.com/office/drawing/2014/main" id="{A64013D3-EE3D-A64E-A7F8-9DA916FED348}"/>
              </a:ext>
            </a:extLst>
          </p:cNvPr>
          <p:cNvGrpSpPr>
            <a:grpSpLocks/>
          </p:cNvGrpSpPr>
          <p:nvPr/>
        </p:nvGrpSpPr>
        <p:grpSpPr bwMode="auto">
          <a:xfrm>
            <a:off x="7589838" y="2671763"/>
            <a:ext cx="708025" cy="336550"/>
            <a:chOff x="2210" y="903"/>
            <a:chExt cx="446" cy="212"/>
          </a:xfrm>
        </p:grpSpPr>
        <p:sp>
          <p:nvSpPr>
            <p:cNvPr id="79980" name="Oval 55">
              <a:extLst>
                <a:ext uri="{FF2B5EF4-FFF2-40B4-BE49-F238E27FC236}">
                  <a16:creationId xmlns:a16="http://schemas.microsoft.com/office/drawing/2014/main" id="{7E874CE6-A049-1B41-9025-7C32E1390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9"/>
              <a:ext cx="443" cy="1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81" name="Line 56">
              <a:extLst>
                <a:ext uri="{FF2B5EF4-FFF2-40B4-BE49-F238E27FC236}">
                  <a16:creationId xmlns:a16="http://schemas.microsoft.com/office/drawing/2014/main" id="{30FB4B28-884D-E949-BDB8-4D9AA88BA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" y="962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82" name="Line 57">
              <a:extLst>
                <a:ext uri="{FF2B5EF4-FFF2-40B4-BE49-F238E27FC236}">
                  <a16:creationId xmlns:a16="http://schemas.microsoft.com/office/drawing/2014/main" id="{AC6A3915-7894-8D4D-81A0-076EDDB21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969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83" name="Rectangle 58">
              <a:extLst>
                <a:ext uri="{FF2B5EF4-FFF2-40B4-BE49-F238E27FC236}">
                  <a16:creationId xmlns:a16="http://schemas.microsoft.com/office/drawing/2014/main" id="{83FB06E6-C32A-B84D-8441-2C57AC8B9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2"/>
              <a:ext cx="439" cy="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84" name="Oval 59">
              <a:extLst>
                <a:ext uri="{FF2B5EF4-FFF2-40B4-BE49-F238E27FC236}">
                  <a16:creationId xmlns:a16="http://schemas.microsoft.com/office/drawing/2014/main" id="{BBF66125-6C80-4F47-A3D7-AA94B651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903"/>
              <a:ext cx="443" cy="14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985" name="Group 60">
              <a:extLst>
                <a:ext uri="{FF2B5EF4-FFF2-40B4-BE49-F238E27FC236}">
                  <a16:creationId xmlns:a16="http://schemas.microsoft.com/office/drawing/2014/main" id="{822E44A3-3DB9-FB41-841F-DF87CF438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" y="931"/>
              <a:ext cx="221" cy="85"/>
              <a:chOff x="2848" y="848"/>
              <a:chExt cx="140" cy="98"/>
            </a:xfrm>
          </p:grpSpPr>
          <p:sp>
            <p:nvSpPr>
              <p:cNvPr id="79990" name="Line 61">
                <a:extLst>
                  <a:ext uri="{FF2B5EF4-FFF2-40B4-BE49-F238E27FC236}">
                    <a16:creationId xmlns:a16="http://schemas.microsoft.com/office/drawing/2014/main" id="{6920A3AC-9D5F-2841-950E-CBF115B53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91" name="Line 62">
                <a:extLst>
                  <a:ext uri="{FF2B5EF4-FFF2-40B4-BE49-F238E27FC236}">
                    <a16:creationId xmlns:a16="http://schemas.microsoft.com/office/drawing/2014/main" id="{D173E0AD-F6B5-774B-A2AF-A114B15FE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92" name="Line 63">
                <a:extLst>
                  <a:ext uri="{FF2B5EF4-FFF2-40B4-BE49-F238E27FC236}">
                    <a16:creationId xmlns:a16="http://schemas.microsoft.com/office/drawing/2014/main" id="{761819AA-1391-FB43-B916-1FC8E50F3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86" name="Group 64">
              <a:extLst>
                <a:ext uri="{FF2B5EF4-FFF2-40B4-BE49-F238E27FC236}">
                  <a16:creationId xmlns:a16="http://schemas.microsoft.com/office/drawing/2014/main" id="{134A15F5-AAFE-CE46-8752-2203EE20F7E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19" y="930"/>
              <a:ext cx="221" cy="87"/>
              <a:chOff x="2848" y="848"/>
              <a:chExt cx="140" cy="98"/>
            </a:xfrm>
          </p:grpSpPr>
          <p:sp>
            <p:nvSpPr>
              <p:cNvPr id="79987" name="Line 65">
                <a:extLst>
                  <a:ext uri="{FF2B5EF4-FFF2-40B4-BE49-F238E27FC236}">
                    <a16:creationId xmlns:a16="http://schemas.microsoft.com/office/drawing/2014/main" id="{CCDC6DB9-D60A-A042-8E46-BC7721786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88" name="Line 66">
                <a:extLst>
                  <a:ext uri="{FF2B5EF4-FFF2-40B4-BE49-F238E27FC236}">
                    <a16:creationId xmlns:a16="http://schemas.microsoft.com/office/drawing/2014/main" id="{8F0E3359-E507-FC4F-B1DA-9CF6FD2B4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89" name="Line 67">
                <a:extLst>
                  <a:ext uri="{FF2B5EF4-FFF2-40B4-BE49-F238E27FC236}">
                    <a16:creationId xmlns:a16="http://schemas.microsoft.com/office/drawing/2014/main" id="{8A3747C4-914D-E14E-9D4E-EB93FA211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84" name="Text Box 68">
            <a:extLst>
              <a:ext uri="{FF2B5EF4-FFF2-40B4-BE49-F238E27FC236}">
                <a16:creationId xmlns:a16="http://schemas.microsoft.com/office/drawing/2014/main" id="{E1360612-CA6E-4B46-BF2B-04035815D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2286000"/>
            <a:ext cx="30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79885" name="Rectangle 69">
            <a:extLst>
              <a:ext uri="{FF2B5EF4-FFF2-40B4-BE49-F238E27FC236}">
                <a16:creationId xmlns:a16="http://schemas.microsoft.com/office/drawing/2014/main" id="{385A38CF-7938-E14F-90B8-C221CF5C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2852738"/>
            <a:ext cx="2281237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86" name="Line 70">
            <a:extLst>
              <a:ext uri="{FF2B5EF4-FFF2-40B4-BE49-F238E27FC236}">
                <a16:creationId xmlns:a16="http://schemas.microsoft.com/office/drawing/2014/main" id="{B006C69E-A414-9646-81D3-13FEF3E38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7550" y="28765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887" name="Line 71">
            <a:extLst>
              <a:ext uri="{FF2B5EF4-FFF2-40B4-BE49-F238E27FC236}">
                <a16:creationId xmlns:a16="http://schemas.microsoft.com/office/drawing/2014/main" id="{18770181-EFC2-5849-8FB0-3DB21F286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4088" y="28575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888" name="Text Box 76">
            <a:extLst>
              <a:ext uri="{FF2B5EF4-FFF2-40B4-BE49-F238E27FC236}">
                <a16:creationId xmlns:a16="http://schemas.microsoft.com/office/drawing/2014/main" id="{8101B816-1A66-DE4F-9305-13A81AA3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362200"/>
            <a:ext cx="949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tunnel</a:t>
            </a:r>
          </a:p>
        </p:txBody>
      </p:sp>
      <p:sp>
        <p:nvSpPr>
          <p:cNvPr id="79889" name="Text Box 77">
            <a:extLst>
              <a:ext uri="{FF2B5EF4-FFF2-40B4-BE49-F238E27FC236}">
                <a16:creationId xmlns:a16="http://schemas.microsoft.com/office/drawing/2014/main" id="{A830EC5E-A85C-6C47-A7F2-F08680C5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54288"/>
            <a:ext cx="17478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>
                <a:latin typeface="Calibri" panose="020F0502020204030204" pitchFamily="34" charset="0"/>
                <a:cs typeface="Calibri" panose="020F0502020204030204" pitchFamily="34" charset="0"/>
              </a:rPr>
              <a:t>Logical view:</a:t>
            </a:r>
          </a:p>
        </p:txBody>
      </p:sp>
      <p:sp>
        <p:nvSpPr>
          <p:cNvPr id="79890" name="Text Box 79">
            <a:extLst>
              <a:ext uri="{FF2B5EF4-FFF2-40B4-BE49-F238E27FC236}">
                <a16:creationId xmlns:a16="http://schemas.microsoft.com/office/drawing/2014/main" id="{8691EE23-601C-1A42-AFF3-47CFA434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08400"/>
            <a:ext cx="18891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>
                <a:latin typeface="Calibri" panose="020F0502020204030204" pitchFamily="34" charset="0"/>
                <a:cs typeface="Calibri" panose="020F0502020204030204" pitchFamily="34" charset="0"/>
              </a:rPr>
              <a:t>Physical view:</a:t>
            </a:r>
          </a:p>
        </p:txBody>
      </p:sp>
      <p:grpSp>
        <p:nvGrpSpPr>
          <p:cNvPr id="79891" name="Group 81">
            <a:extLst>
              <a:ext uri="{FF2B5EF4-FFF2-40B4-BE49-F238E27FC236}">
                <a16:creationId xmlns:a16="http://schemas.microsoft.com/office/drawing/2014/main" id="{DB7477F8-E49E-EE46-A7D0-BD43150FFC13}"/>
              </a:ext>
            </a:extLst>
          </p:cNvPr>
          <p:cNvGrpSpPr>
            <a:grpSpLocks/>
          </p:cNvGrpSpPr>
          <p:nvPr/>
        </p:nvGrpSpPr>
        <p:grpSpPr bwMode="auto">
          <a:xfrm>
            <a:off x="2528888" y="3819525"/>
            <a:ext cx="708025" cy="336550"/>
            <a:chOff x="2210" y="903"/>
            <a:chExt cx="446" cy="212"/>
          </a:xfrm>
        </p:grpSpPr>
        <p:sp>
          <p:nvSpPr>
            <p:cNvPr id="79967" name="Oval 82">
              <a:extLst>
                <a:ext uri="{FF2B5EF4-FFF2-40B4-BE49-F238E27FC236}">
                  <a16:creationId xmlns:a16="http://schemas.microsoft.com/office/drawing/2014/main" id="{7BE99EA4-CAB6-BB4D-8CA9-52BCF2F09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9"/>
              <a:ext cx="443" cy="1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68" name="Line 83">
              <a:extLst>
                <a:ext uri="{FF2B5EF4-FFF2-40B4-BE49-F238E27FC236}">
                  <a16:creationId xmlns:a16="http://schemas.microsoft.com/office/drawing/2014/main" id="{DD61FB32-220A-6449-9609-2B6FBBC23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" y="962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69" name="Line 84">
              <a:extLst>
                <a:ext uri="{FF2B5EF4-FFF2-40B4-BE49-F238E27FC236}">
                  <a16:creationId xmlns:a16="http://schemas.microsoft.com/office/drawing/2014/main" id="{5C25B693-B077-1744-9F83-B71BC14F3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969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70" name="Rectangle 85">
              <a:extLst>
                <a:ext uri="{FF2B5EF4-FFF2-40B4-BE49-F238E27FC236}">
                  <a16:creationId xmlns:a16="http://schemas.microsoft.com/office/drawing/2014/main" id="{06CEE3BA-30E7-9544-9B4C-F5B2D8A21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2"/>
              <a:ext cx="439" cy="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71" name="Oval 86">
              <a:extLst>
                <a:ext uri="{FF2B5EF4-FFF2-40B4-BE49-F238E27FC236}">
                  <a16:creationId xmlns:a16="http://schemas.microsoft.com/office/drawing/2014/main" id="{28C09C18-61E9-E34D-8EBA-1E6A2E9A3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903"/>
              <a:ext cx="443" cy="14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972" name="Group 87">
              <a:extLst>
                <a:ext uri="{FF2B5EF4-FFF2-40B4-BE49-F238E27FC236}">
                  <a16:creationId xmlns:a16="http://schemas.microsoft.com/office/drawing/2014/main" id="{3A3CB1F8-41E3-824C-80DF-4CA5F110B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" y="931"/>
              <a:ext cx="221" cy="85"/>
              <a:chOff x="2848" y="848"/>
              <a:chExt cx="140" cy="98"/>
            </a:xfrm>
          </p:grpSpPr>
          <p:sp>
            <p:nvSpPr>
              <p:cNvPr id="79977" name="Line 88">
                <a:extLst>
                  <a:ext uri="{FF2B5EF4-FFF2-40B4-BE49-F238E27FC236}">
                    <a16:creationId xmlns:a16="http://schemas.microsoft.com/office/drawing/2014/main" id="{10485714-16B3-1140-9ED3-30424EE98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78" name="Line 89">
                <a:extLst>
                  <a:ext uri="{FF2B5EF4-FFF2-40B4-BE49-F238E27FC236}">
                    <a16:creationId xmlns:a16="http://schemas.microsoft.com/office/drawing/2014/main" id="{FC23FDB7-C68D-884C-843C-141A689E1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79" name="Line 90">
                <a:extLst>
                  <a:ext uri="{FF2B5EF4-FFF2-40B4-BE49-F238E27FC236}">
                    <a16:creationId xmlns:a16="http://schemas.microsoft.com/office/drawing/2014/main" id="{2FBF0484-AA4A-4844-A5F9-18104F557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73" name="Group 91">
              <a:extLst>
                <a:ext uri="{FF2B5EF4-FFF2-40B4-BE49-F238E27FC236}">
                  <a16:creationId xmlns:a16="http://schemas.microsoft.com/office/drawing/2014/main" id="{5C9E0744-7393-944F-83F7-BA7C35B914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19" y="930"/>
              <a:ext cx="221" cy="87"/>
              <a:chOff x="2848" y="848"/>
              <a:chExt cx="140" cy="98"/>
            </a:xfrm>
          </p:grpSpPr>
          <p:sp>
            <p:nvSpPr>
              <p:cNvPr id="79974" name="Line 92">
                <a:extLst>
                  <a:ext uri="{FF2B5EF4-FFF2-40B4-BE49-F238E27FC236}">
                    <a16:creationId xmlns:a16="http://schemas.microsoft.com/office/drawing/2014/main" id="{824B7437-8451-CF47-8ACD-8E21B0572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75" name="Line 93">
                <a:extLst>
                  <a:ext uri="{FF2B5EF4-FFF2-40B4-BE49-F238E27FC236}">
                    <a16:creationId xmlns:a16="http://schemas.microsoft.com/office/drawing/2014/main" id="{CA101D8C-B348-AF49-9776-7CDAB06BF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76" name="Line 94">
                <a:extLst>
                  <a:ext uri="{FF2B5EF4-FFF2-40B4-BE49-F238E27FC236}">
                    <a16:creationId xmlns:a16="http://schemas.microsoft.com/office/drawing/2014/main" id="{5EB7D510-60E6-DB47-8394-952CBD31F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92" name="Text Box 95">
            <a:extLst>
              <a:ext uri="{FF2B5EF4-FFF2-40B4-BE49-F238E27FC236}">
                <a16:creationId xmlns:a16="http://schemas.microsoft.com/office/drawing/2014/main" id="{BAF4ECFE-7E1B-FF43-8428-70F34504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3429000"/>
            <a:ext cx="35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79893" name="Group 97">
            <a:extLst>
              <a:ext uri="{FF2B5EF4-FFF2-40B4-BE49-F238E27FC236}">
                <a16:creationId xmlns:a16="http://schemas.microsoft.com/office/drawing/2014/main" id="{F76AFE4C-7AAC-C64E-899A-45DD31CF5C9B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3824288"/>
            <a:ext cx="708025" cy="336550"/>
            <a:chOff x="2210" y="903"/>
            <a:chExt cx="446" cy="212"/>
          </a:xfrm>
        </p:grpSpPr>
        <p:sp>
          <p:nvSpPr>
            <p:cNvPr id="79954" name="Oval 98">
              <a:extLst>
                <a:ext uri="{FF2B5EF4-FFF2-40B4-BE49-F238E27FC236}">
                  <a16:creationId xmlns:a16="http://schemas.microsoft.com/office/drawing/2014/main" id="{F2465584-FB86-2346-9F64-145F58420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9"/>
              <a:ext cx="443" cy="1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55" name="Line 99">
              <a:extLst>
                <a:ext uri="{FF2B5EF4-FFF2-40B4-BE49-F238E27FC236}">
                  <a16:creationId xmlns:a16="http://schemas.microsoft.com/office/drawing/2014/main" id="{A3232C87-F24D-2C4F-9E37-9C8AB16A3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" y="962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56" name="Line 100">
              <a:extLst>
                <a:ext uri="{FF2B5EF4-FFF2-40B4-BE49-F238E27FC236}">
                  <a16:creationId xmlns:a16="http://schemas.microsoft.com/office/drawing/2014/main" id="{59ABC19B-6965-7445-8826-B7124746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969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57" name="Rectangle 101">
              <a:extLst>
                <a:ext uri="{FF2B5EF4-FFF2-40B4-BE49-F238E27FC236}">
                  <a16:creationId xmlns:a16="http://schemas.microsoft.com/office/drawing/2014/main" id="{3EE039B5-45AF-2042-8795-38956A23A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2"/>
              <a:ext cx="439" cy="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58" name="Oval 102">
              <a:extLst>
                <a:ext uri="{FF2B5EF4-FFF2-40B4-BE49-F238E27FC236}">
                  <a16:creationId xmlns:a16="http://schemas.microsoft.com/office/drawing/2014/main" id="{75A6B21B-5699-6645-B740-8C8204C49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903"/>
              <a:ext cx="443" cy="14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959" name="Group 103">
              <a:extLst>
                <a:ext uri="{FF2B5EF4-FFF2-40B4-BE49-F238E27FC236}">
                  <a16:creationId xmlns:a16="http://schemas.microsoft.com/office/drawing/2014/main" id="{A1B0BDE4-85D9-C742-B2E6-6516A9B47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" y="931"/>
              <a:ext cx="221" cy="85"/>
              <a:chOff x="2848" y="848"/>
              <a:chExt cx="140" cy="98"/>
            </a:xfrm>
          </p:grpSpPr>
          <p:sp>
            <p:nvSpPr>
              <p:cNvPr id="79964" name="Line 104">
                <a:extLst>
                  <a:ext uri="{FF2B5EF4-FFF2-40B4-BE49-F238E27FC236}">
                    <a16:creationId xmlns:a16="http://schemas.microsoft.com/office/drawing/2014/main" id="{F4A216D5-69CF-2444-B8E9-A04D279A4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5" name="Line 105">
                <a:extLst>
                  <a:ext uri="{FF2B5EF4-FFF2-40B4-BE49-F238E27FC236}">
                    <a16:creationId xmlns:a16="http://schemas.microsoft.com/office/drawing/2014/main" id="{0DFDFCAC-FAEC-D846-9372-1FF8ED880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6" name="Line 106">
                <a:extLst>
                  <a:ext uri="{FF2B5EF4-FFF2-40B4-BE49-F238E27FC236}">
                    <a16:creationId xmlns:a16="http://schemas.microsoft.com/office/drawing/2014/main" id="{F3BE06BB-F8FF-9449-B36E-D3B6CAFEF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60" name="Group 107">
              <a:extLst>
                <a:ext uri="{FF2B5EF4-FFF2-40B4-BE49-F238E27FC236}">
                  <a16:creationId xmlns:a16="http://schemas.microsoft.com/office/drawing/2014/main" id="{AF2529EB-769B-E344-B849-20193CED09C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19" y="930"/>
              <a:ext cx="221" cy="87"/>
              <a:chOff x="2848" y="848"/>
              <a:chExt cx="140" cy="98"/>
            </a:xfrm>
          </p:grpSpPr>
          <p:sp>
            <p:nvSpPr>
              <p:cNvPr id="79961" name="Line 108">
                <a:extLst>
                  <a:ext uri="{FF2B5EF4-FFF2-40B4-BE49-F238E27FC236}">
                    <a16:creationId xmlns:a16="http://schemas.microsoft.com/office/drawing/2014/main" id="{B362962D-C0F9-5349-9E6F-D430DF29A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2" name="Line 109">
                <a:extLst>
                  <a:ext uri="{FF2B5EF4-FFF2-40B4-BE49-F238E27FC236}">
                    <a16:creationId xmlns:a16="http://schemas.microsoft.com/office/drawing/2014/main" id="{E641D2E7-E61F-5742-A5F6-B7D00585F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3" name="Line 110">
                <a:extLst>
                  <a:ext uri="{FF2B5EF4-FFF2-40B4-BE49-F238E27FC236}">
                    <a16:creationId xmlns:a16="http://schemas.microsoft.com/office/drawing/2014/main" id="{BCACCDB3-4E4D-A746-83B0-22D3BCB11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94" name="Text Box 111">
            <a:extLst>
              <a:ext uri="{FF2B5EF4-FFF2-40B4-BE49-F238E27FC236}">
                <a16:creationId xmlns:a16="http://schemas.microsoft.com/office/drawing/2014/main" id="{89DB78D6-DF29-744B-B045-6249CF12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3429000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79895" name="Group 113">
            <a:extLst>
              <a:ext uri="{FF2B5EF4-FFF2-40B4-BE49-F238E27FC236}">
                <a16:creationId xmlns:a16="http://schemas.microsoft.com/office/drawing/2014/main" id="{6ED4B171-C4CD-774A-80E0-3EA3B2B44BDF}"/>
              </a:ext>
            </a:extLst>
          </p:cNvPr>
          <p:cNvGrpSpPr>
            <a:grpSpLocks/>
          </p:cNvGrpSpPr>
          <p:nvPr/>
        </p:nvGrpSpPr>
        <p:grpSpPr bwMode="auto">
          <a:xfrm>
            <a:off x="6589713" y="3814763"/>
            <a:ext cx="708025" cy="336550"/>
            <a:chOff x="2210" y="903"/>
            <a:chExt cx="446" cy="212"/>
          </a:xfrm>
        </p:grpSpPr>
        <p:sp>
          <p:nvSpPr>
            <p:cNvPr id="79941" name="Oval 114">
              <a:extLst>
                <a:ext uri="{FF2B5EF4-FFF2-40B4-BE49-F238E27FC236}">
                  <a16:creationId xmlns:a16="http://schemas.microsoft.com/office/drawing/2014/main" id="{983B6679-11E9-C04F-BA4A-9CC3639F9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9"/>
              <a:ext cx="443" cy="1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42" name="Line 115">
              <a:extLst>
                <a:ext uri="{FF2B5EF4-FFF2-40B4-BE49-F238E27FC236}">
                  <a16:creationId xmlns:a16="http://schemas.microsoft.com/office/drawing/2014/main" id="{DD416D42-9814-4D48-883A-25A3CB58B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" y="962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43" name="Line 116">
              <a:extLst>
                <a:ext uri="{FF2B5EF4-FFF2-40B4-BE49-F238E27FC236}">
                  <a16:creationId xmlns:a16="http://schemas.microsoft.com/office/drawing/2014/main" id="{3E753B0E-5687-C444-A9F9-314B727A9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969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44" name="Rectangle 117">
              <a:extLst>
                <a:ext uri="{FF2B5EF4-FFF2-40B4-BE49-F238E27FC236}">
                  <a16:creationId xmlns:a16="http://schemas.microsoft.com/office/drawing/2014/main" id="{3F79D795-7B42-EA48-92B8-6E55ACBA9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2"/>
              <a:ext cx="439" cy="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45" name="Oval 118">
              <a:extLst>
                <a:ext uri="{FF2B5EF4-FFF2-40B4-BE49-F238E27FC236}">
                  <a16:creationId xmlns:a16="http://schemas.microsoft.com/office/drawing/2014/main" id="{69F8D729-01EB-8146-9B56-A2050F284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903"/>
              <a:ext cx="443" cy="14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946" name="Group 119">
              <a:extLst>
                <a:ext uri="{FF2B5EF4-FFF2-40B4-BE49-F238E27FC236}">
                  <a16:creationId xmlns:a16="http://schemas.microsoft.com/office/drawing/2014/main" id="{C22EA3A9-9EB6-2A45-A139-66829BB0A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" y="931"/>
              <a:ext cx="221" cy="85"/>
              <a:chOff x="2848" y="848"/>
              <a:chExt cx="140" cy="98"/>
            </a:xfrm>
          </p:grpSpPr>
          <p:sp>
            <p:nvSpPr>
              <p:cNvPr id="79951" name="Line 120">
                <a:extLst>
                  <a:ext uri="{FF2B5EF4-FFF2-40B4-BE49-F238E27FC236}">
                    <a16:creationId xmlns:a16="http://schemas.microsoft.com/office/drawing/2014/main" id="{CF098056-5590-5246-926F-26CE40E18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2" name="Line 121">
                <a:extLst>
                  <a:ext uri="{FF2B5EF4-FFF2-40B4-BE49-F238E27FC236}">
                    <a16:creationId xmlns:a16="http://schemas.microsoft.com/office/drawing/2014/main" id="{76CAC6BA-7FDE-AF45-B6D3-127902E63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3" name="Line 122">
                <a:extLst>
                  <a:ext uri="{FF2B5EF4-FFF2-40B4-BE49-F238E27FC236}">
                    <a16:creationId xmlns:a16="http://schemas.microsoft.com/office/drawing/2014/main" id="{00E4D741-15E0-004F-B5EA-06D9DFA17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47" name="Group 123">
              <a:extLst>
                <a:ext uri="{FF2B5EF4-FFF2-40B4-BE49-F238E27FC236}">
                  <a16:creationId xmlns:a16="http://schemas.microsoft.com/office/drawing/2014/main" id="{17A29F35-C920-EA4C-84E7-CCBB9BB6743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19" y="930"/>
              <a:ext cx="221" cy="87"/>
              <a:chOff x="2848" y="848"/>
              <a:chExt cx="140" cy="98"/>
            </a:xfrm>
          </p:grpSpPr>
          <p:sp>
            <p:nvSpPr>
              <p:cNvPr id="79948" name="Line 124">
                <a:extLst>
                  <a:ext uri="{FF2B5EF4-FFF2-40B4-BE49-F238E27FC236}">
                    <a16:creationId xmlns:a16="http://schemas.microsoft.com/office/drawing/2014/main" id="{5F37A1EB-A662-A34A-96E2-286B96EC3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49" name="Line 125">
                <a:extLst>
                  <a:ext uri="{FF2B5EF4-FFF2-40B4-BE49-F238E27FC236}">
                    <a16:creationId xmlns:a16="http://schemas.microsoft.com/office/drawing/2014/main" id="{24B51DF5-2B09-C445-B60E-70F809A31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0" name="Line 126">
                <a:extLst>
                  <a:ext uri="{FF2B5EF4-FFF2-40B4-BE49-F238E27FC236}">
                    <a16:creationId xmlns:a16="http://schemas.microsoft.com/office/drawing/2014/main" id="{A62DCEBC-7B8F-9948-9DC0-66840092E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96" name="Text Box 127">
            <a:extLst>
              <a:ext uri="{FF2B5EF4-FFF2-40B4-BE49-F238E27FC236}">
                <a16:creationId xmlns:a16="http://schemas.microsoft.com/office/drawing/2014/main" id="{3FE6C7BF-F8F7-9B4D-9812-3283195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3429000"/>
            <a:ext cx="31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grpSp>
        <p:nvGrpSpPr>
          <p:cNvPr id="79897" name="Group 129">
            <a:extLst>
              <a:ext uri="{FF2B5EF4-FFF2-40B4-BE49-F238E27FC236}">
                <a16:creationId xmlns:a16="http://schemas.microsoft.com/office/drawing/2014/main" id="{3BA6DF62-62EF-D248-BBB5-0E2E18851E80}"/>
              </a:ext>
            </a:extLst>
          </p:cNvPr>
          <p:cNvGrpSpPr>
            <a:grpSpLocks/>
          </p:cNvGrpSpPr>
          <p:nvPr/>
        </p:nvGrpSpPr>
        <p:grpSpPr bwMode="auto">
          <a:xfrm>
            <a:off x="7580313" y="3803650"/>
            <a:ext cx="708025" cy="336550"/>
            <a:chOff x="2210" y="903"/>
            <a:chExt cx="446" cy="212"/>
          </a:xfrm>
        </p:grpSpPr>
        <p:sp>
          <p:nvSpPr>
            <p:cNvPr id="79928" name="Oval 130">
              <a:extLst>
                <a:ext uri="{FF2B5EF4-FFF2-40B4-BE49-F238E27FC236}">
                  <a16:creationId xmlns:a16="http://schemas.microsoft.com/office/drawing/2014/main" id="{6ADAC9CE-E0DF-9045-8626-7C02E5BB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9"/>
              <a:ext cx="443" cy="1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29" name="Line 131">
              <a:extLst>
                <a:ext uri="{FF2B5EF4-FFF2-40B4-BE49-F238E27FC236}">
                  <a16:creationId xmlns:a16="http://schemas.microsoft.com/office/drawing/2014/main" id="{F194B032-F38B-2646-95B8-8EA556CED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" y="962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Line 132">
              <a:extLst>
                <a:ext uri="{FF2B5EF4-FFF2-40B4-BE49-F238E27FC236}">
                  <a16:creationId xmlns:a16="http://schemas.microsoft.com/office/drawing/2014/main" id="{545DFFE4-7061-8449-BC97-E18B59890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969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1" name="Rectangle 133">
              <a:extLst>
                <a:ext uri="{FF2B5EF4-FFF2-40B4-BE49-F238E27FC236}">
                  <a16:creationId xmlns:a16="http://schemas.microsoft.com/office/drawing/2014/main" id="{5DDCF206-30F0-3F47-9E0D-4C326F9CF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62"/>
              <a:ext cx="439" cy="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32" name="Oval 134">
              <a:extLst>
                <a:ext uri="{FF2B5EF4-FFF2-40B4-BE49-F238E27FC236}">
                  <a16:creationId xmlns:a16="http://schemas.microsoft.com/office/drawing/2014/main" id="{FBE5B1BC-7A74-CF49-AFCA-F027DC9A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903"/>
              <a:ext cx="443" cy="14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933" name="Group 135">
              <a:extLst>
                <a:ext uri="{FF2B5EF4-FFF2-40B4-BE49-F238E27FC236}">
                  <a16:creationId xmlns:a16="http://schemas.microsoft.com/office/drawing/2014/main" id="{270A5897-6AFE-1040-A9AE-15FB2E2A8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" y="931"/>
              <a:ext cx="221" cy="85"/>
              <a:chOff x="2848" y="848"/>
              <a:chExt cx="140" cy="98"/>
            </a:xfrm>
          </p:grpSpPr>
          <p:sp>
            <p:nvSpPr>
              <p:cNvPr id="79938" name="Line 136">
                <a:extLst>
                  <a:ext uri="{FF2B5EF4-FFF2-40B4-BE49-F238E27FC236}">
                    <a16:creationId xmlns:a16="http://schemas.microsoft.com/office/drawing/2014/main" id="{5C06AE00-E80B-E740-AB07-E74931783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39" name="Line 137">
                <a:extLst>
                  <a:ext uri="{FF2B5EF4-FFF2-40B4-BE49-F238E27FC236}">
                    <a16:creationId xmlns:a16="http://schemas.microsoft.com/office/drawing/2014/main" id="{4E3EC44C-F364-CD4D-BF48-F3B874A2F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40" name="Line 138">
                <a:extLst>
                  <a:ext uri="{FF2B5EF4-FFF2-40B4-BE49-F238E27FC236}">
                    <a16:creationId xmlns:a16="http://schemas.microsoft.com/office/drawing/2014/main" id="{7B186E5D-771F-9241-8FC7-9DF1AFD48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34" name="Group 139">
              <a:extLst>
                <a:ext uri="{FF2B5EF4-FFF2-40B4-BE49-F238E27FC236}">
                  <a16:creationId xmlns:a16="http://schemas.microsoft.com/office/drawing/2014/main" id="{5620803C-4D18-AF44-9419-D765881D33F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19" y="930"/>
              <a:ext cx="221" cy="87"/>
              <a:chOff x="2848" y="848"/>
              <a:chExt cx="140" cy="98"/>
            </a:xfrm>
          </p:grpSpPr>
          <p:sp>
            <p:nvSpPr>
              <p:cNvPr id="79935" name="Line 140">
                <a:extLst>
                  <a:ext uri="{FF2B5EF4-FFF2-40B4-BE49-F238E27FC236}">
                    <a16:creationId xmlns:a16="http://schemas.microsoft.com/office/drawing/2014/main" id="{7A72EFFF-781C-C34C-878B-E1384F001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36" name="Line 141">
                <a:extLst>
                  <a:ext uri="{FF2B5EF4-FFF2-40B4-BE49-F238E27FC236}">
                    <a16:creationId xmlns:a16="http://schemas.microsoft.com/office/drawing/2014/main" id="{7F5118B5-F1D8-9548-A093-A1781A9B9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37" name="Line 142">
                <a:extLst>
                  <a:ext uri="{FF2B5EF4-FFF2-40B4-BE49-F238E27FC236}">
                    <a16:creationId xmlns:a16="http://schemas.microsoft.com/office/drawing/2014/main" id="{4B664261-A3B2-684B-8439-8E5BDD657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98" name="Text Box 143">
            <a:extLst>
              <a:ext uri="{FF2B5EF4-FFF2-40B4-BE49-F238E27FC236}">
                <a16:creationId xmlns:a16="http://schemas.microsoft.com/office/drawing/2014/main" id="{E0AD26C8-8E78-B748-B2E0-B2EB6D428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638" y="3429000"/>
            <a:ext cx="30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79899" name="Line 144">
            <a:extLst>
              <a:ext uri="{FF2B5EF4-FFF2-40B4-BE49-F238E27FC236}">
                <a16:creationId xmlns:a16="http://schemas.microsoft.com/office/drawing/2014/main" id="{A7C22318-296A-FF4B-A895-A7FAFDFDEA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400843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900" name="Line 145">
            <a:extLst>
              <a:ext uri="{FF2B5EF4-FFF2-40B4-BE49-F238E27FC236}">
                <a16:creationId xmlns:a16="http://schemas.microsoft.com/office/drawing/2014/main" id="{6A2363B7-E7A4-EC48-83B5-0B28406F94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4563" y="398938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901" name="Line 150">
            <a:extLst>
              <a:ext uri="{FF2B5EF4-FFF2-40B4-BE49-F238E27FC236}">
                <a16:creationId xmlns:a16="http://schemas.microsoft.com/office/drawing/2014/main" id="{8BD41B74-3FB6-3647-96FA-A7521C4B0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1488" y="3998913"/>
            <a:ext cx="2325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902" name="Oval 154">
            <a:extLst>
              <a:ext uri="{FF2B5EF4-FFF2-40B4-BE49-F238E27FC236}">
                <a16:creationId xmlns:a16="http://schemas.microsoft.com/office/drawing/2014/main" id="{0BB718F2-E71F-C245-BCC1-E7D66D83D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63" y="3886200"/>
            <a:ext cx="703262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903" name="Line 155">
            <a:extLst>
              <a:ext uri="{FF2B5EF4-FFF2-40B4-BE49-F238E27FC236}">
                <a16:creationId xmlns:a16="http://schemas.microsoft.com/office/drawing/2014/main" id="{DB3A0B8B-C2D5-CC4D-853A-96EA75EB5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1363" y="3875088"/>
            <a:ext cx="1587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Line 156">
            <a:extLst>
              <a:ext uri="{FF2B5EF4-FFF2-40B4-BE49-F238E27FC236}">
                <a16:creationId xmlns:a16="http://schemas.microsoft.com/office/drawing/2014/main" id="{380B41C6-009C-5C44-9713-2097F1A55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3886200"/>
            <a:ext cx="1588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Rectangle 157">
            <a:extLst>
              <a:ext uri="{FF2B5EF4-FFF2-40B4-BE49-F238E27FC236}">
                <a16:creationId xmlns:a16="http://schemas.microsoft.com/office/drawing/2014/main" id="{F0850868-1E67-DA4F-83D4-F9B2CFA7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63" y="3875088"/>
            <a:ext cx="696912" cy="120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906" name="Oval 158">
            <a:extLst>
              <a:ext uri="{FF2B5EF4-FFF2-40B4-BE49-F238E27FC236}">
                <a16:creationId xmlns:a16="http://schemas.microsoft.com/office/drawing/2014/main" id="{56B12F60-9F72-1A45-84EE-4BAEE18A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3781425"/>
            <a:ext cx="7032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907" name="Group 159">
            <a:extLst>
              <a:ext uri="{FF2B5EF4-FFF2-40B4-BE49-F238E27FC236}">
                <a16:creationId xmlns:a16="http://schemas.microsoft.com/office/drawing/2014/main" id="{67FD1628-EBD5-3A42-B844-D1DBB3E2CFAD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3825875"/>
            <a:ext cx="350837" cy="134938"/>
            <a:chOff x="2848" y="848"/>
            <a:chExt cx="140" cy="98"/>
          </a:xfrm>
        </p:grpSpPr>
        <p:sp>
          <p:nvSpPr>
            <p:cNvPr id="79925" name="Line 160">
              <a:extLst>
                <a:ext uri="{FF2B5EF4-FFF2-40B4-BE49-F238E27FC236}">
                  <a16:creationId xmlns:a16="http://schemas.microsoft.com/office/drawing/2014/main" id="{062DC2D0-21C8-1C42-908C-D4DC8417C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6" name="Line 161">
              <a:extLst>
                <a:ext uri="{FF2B5EF4-FFF2-40B4-BE49-F238E27FC236}">
                  <a16:creationId xmlns:a16="http://schemas.microsoft.com/office/drawing/2014/main" id="{58E68374-F8B3-F445-8422-544C0B90E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7" name="Line 162">
              <a:extLst>
                <a:ext uri="{FF2B5EF4-FFF2-40B4-BE49-F238E27FC236}">
                  <a16:creationId xmlns:a16="http://schemas.microsoft.com/office/drawing/2014/main" id="{231B5A87-3179-1241-B53C-9DDB62A9D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08" name="Group 163">
            <a:extLst>
              <a:ext uri="{FF2B5EF4-FFF2-40B4-BE49-F238E27FC236}">
                <a16:creationId xmlns:a16="http://schemas.microsoft.com/office/drawing/2014/main" id="{770D4A49-20DE-0641-B4CC-3B39F429E8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719638" y="3824288"/>
            <a:ext cx="350837" cy="138112"/>
            <a:chOff x="2848" y="848"/>
            <a:chExt cx="140" cy="98"/>
          </a:xfrm>
        </p:grpSpPr>
        <p:sp>
          <p:nvSpPr>
            <p:cNvPr id="79922" name="Line 164">
              <a:extLst>
                <a:ext uri="{FF2B5EF4-FFF2-40B4-BE49-F238E27FC236}">
                  <a16:creationId xmlns:a16="http://schemas.microsoft.com/office/drawing/2014/main" id="{B1FC73AA-77CD-7744-B56C-E57A7AE0A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3" name="Line 165">
              <a:extLst>
                <a:ext uri="{FF2B5EF4-FFF2-40B4-BE49-F238E27FC236}">
                  <a16:creationId xmlns:a16="http://schemas.microsoft.com/office/drawing/2014/main" id="{BCEF4D93-B1DE-2543-A01D-CC8F4372A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4" name="Line 166">
              <a:extLst>
                <a:ext uri="{FF2B5EF4-FFF2-40B4-BE49-F238E27FC236}">
                  <a16:creationId xmlns:a16="http://schemas.microsoft.com/office/drawing/2014/main" id="{97D29CB3-0A54-7449-B17E-E61DCB7E7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09" name="Oval 168">
            <a:extLst>
              <a:ext uri="{FF2B5EF4-FFF2-40B4-BE49-F238E27FC236}">
                <a16:creationId xmlns:a16="http://schemas.microsoft.com/office/drawing/2014/main" id="{4944089A-2758-8346-8B3F-6C5A66347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94138"/>
            <a:ext cx="703262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910" name="Line 169">
            <a:extLst>
              <a:ext uri="{FF2B5EF4-FFF2-40B4-BE49-F238E27FC236}">
                <a16:creationId xmlns:a16="http://schemas.microsoft.com/office/drawing/2014/main" id="{E373D2B1-043D-5045-9473-DEB147AD1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6088" y="3883025"/>
            <a:ext cx="1587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Line 170">
            <a:extLst>
              <a:ext uri="{FF2B5EF4-FFF2-40B4-BE49-F238E27FC236}">
                <a16:creationId xmlns:a16="http://schemas.microsoft.com/office/drawing/2014/main" id="{C3969538-0C1C-6E4A-B81E-BC9B51ACD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3894138"/>
            <a:ext cx="1588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Rectangle 171">
            <a:extLst>
              <a:ext uri="{FF2B5EF4-FFF2-40B4-BE49-F238E27FC236}">
                <a16:creationId xmlns:a16="http://schemas.microsoft.com/office/drawing/2014/main" id="{C286DCA6-9A72-C340-8397-4E98BAC4E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83025"/>
            <a:ext cx="696912" cy="120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913" name="Oval 172">
            <a:extLst>
              <a:ext uri="{FF2B5EF4-FFF2-40B4-BE49-F238E27FC236}">
                <a16:creationId xmlns:a16="http://schemas.microsoft.com/office/drawing/2014/main" id="{B8E8BDDB-0494-0C4A-9914-CD2499C5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3789363"/>
            <a:ext cx="703263" cy="2333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914" name="Group 173">
            <a:extLst>
              <a:ext uri="{FF2B5EF4-FFF2-40B4-BE49-F238E27FC236}">
                <a16:creationId xmlns:a16="http://schemas.microsoft.com/office/drawing/2014/main" id="{EA655E28-2484-8A4B-A83D-0BF2DD14FCAC}"/>
              </a:ext>
            </a:extLst>
          </p:cNvPr>
          <p:cNvGrpSpPr>
            <a:grpSpLocks/>
          </p:cNvGrpSpPr>
          <p:nvPr/>
        </p:nvGrpSpPr>
        <p:grpSpPr bwMode="auto">
          <a:xfrm>
            <a:off x="5694363" y="3833813"/>
            <a:ext cx="350837" cy="134937"/>
            <a:chOff x="2848" y="848"/>
            <a:chExt cx="140" cy="98"/>
          </a:xfrm>
        </p:grpSpPr>
        <p:sp>
          <p:nvSpPr>
            <p:cNvPr id="79919" name="Line 174">
              <a:extLst>
                <a:ext uri="{FF2B5EF4-FFF2-40B4-BE49-F238E27FC236}">
                  <a16:creationId xmlns:a16="http://schemas.microsoft.com/office/drawing/2014/main" id="{65EB376D-A48D-A747-9195-5760FB8E2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0" name="Line 175">
              <a:extLst>
                <a:ext uri="{FF2B5EF4-FFF2-40B4-BE49-F238E27FC236}">
                  <a16:creationId xmlns:a16="http://schemas.microsoft.com/office/drawing/2014/main" id="{E00D9714-CA7E-F740-A26E-285C3634E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1" name="Line 176">
              <a:extLst>
                <a:ext uri="{FF2B5EF4-FFF2-40B4-BE49-F238E27FC236}">
                  <a16:creationId xmlns:a16="http://schemas.microsoft.com/office/drawing/2014/main" id="{06AAD1B3-E4B1-134B-8D4B-30C3825E8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15" name="Group 177">
            <a:extLst>
              <a:ext uri="{FF2B5EF4-FFF2-40B4-BE49-F238E27FC236}">
                <a16:creationId xmlns:a16="http://schemas.microsoft.com/office/drawing/2014/main" id="{B15D0BDB-6BA5-5C48-A66A-CE94ED52617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694363" y="3832225"/>
            <a:ext cx="350837" cy="138113"/>
            <a:chOff x="2848" y="848"/>
            <a:chExt cx="140" cy="98"/>
          </a:xfrm>
        </p:grpSpPr>
        <p:sp>
          <p:nvSpPr>
            <p:cNvPr id="79916" name="Line 178">
              <a:extLst>
                <a:ext uri="{FF2B5EF4-FFF2-40B4-BE49-F238E27FC236}">
                  <a16:creationId xmlns:a16="http://schemas.microsoft.com/office/drawing/2014/main" id="{C02BEB63-C953-8A40-BF3C-E904D171D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7" name="Line 179">
              <a:extLst>
                <a:ext uri="{FF2B5EF4-FFF2-40B4-BE49-F238E27FC236}">
                  <a16:creationId xmlns:a16="http://schemas.microsoft.com/office/drawing/2014/main" id="{28EA8684-FDD2-5D4B-885C-AB34EC267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8" name="Line 180">
              <a:extLst>
                <a:ext uri="{FF2B5EF4-FFF2-40B4-BE49-F238E27FC236}">
                  <a16:creationId xmlns:a16="http://schemas.microsoft.com/office/drawing/2014/main" id="{0168A41E-281C-1948-9103-F918378DE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2B6230B-8B3F-6B45-AEF1-126EB34C5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6Bone: Deploying IPv6 over IP4</a:t>
            </a: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A84A3572-02D4-6E45-B57B-3F01E76A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63A564-A378-F444-AF62-12A088272A49}" type="slidenum">
              <a:rPr lang="en-US" altLang="en-US" sz="14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39</a:t>
            </a:fld>
            <a:endParaRPr lang="en-US" altLang="en-US" sz="14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924" name="Group 3">
            <a:extLst>
              <a:ext uri="{FF2B5EF4-FFF2-40B4-BE49-F238E27FC236}">
                <a16:creationId xmlns:a16="http://schemas.microsoft.com/office/drawing/2014/main" id="{006F46B9-2B46-5245-88B8-8EBDFBA3FC19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1322388"/>
            <a:ext cx="708025" cy="638175"/>
            <a:chOff x="1898" y="728"/>
            <a:chExt cx="446" cy="402"/>
          </a:xfrm>
        </p:grpSpPr>
        <p:grpSp>
          <p:nvGrpSpPr>
            <p:cNvPr id="82118" name="Group 4">
              <a:extLst>
                <a:ext uri="{FF2B5EF4-FFF2-40B4-BE49-F238E27FC236}">
                  <a16:creationId xmlns:a16="http://schemas.microsoft.com/office/drawing/2014/main" id="{3889F948-1C80-F94C-BE71-6E739BDDE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120" name="Oval 5">
                <a:extLst>
                  <a:ext uri="{FF2B5EF4-FFF2-40B4-BE49-F238E27FC236}">
                    <a16:creationId xmlns:a16="http://schemas.microsoft.com/office/drawing/2014/main" id="{3E4F59A5-2C8E-B245-9124-1E419AC7D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21" name="Line 6">
                <a:extLst>
                  <a:ext uri="{FF2B5EF4-FFF2-40B4-BE49-F238E27FC236}">
                    <a16:creationId xmlns:a16="http://schemas.microsoft.com/office/drawing/2014/main" id="{515C1807-A037-E94A-8835-BC16807C1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2" name="Line 7">
                <a:extLst>
                  <a:ext uri="{FF2B5EF4-FFF2-40B4-BE49-F238E27FC236}">
                    <a16:creationId xmlns:a16="http://schemas.microsoft.com/office/drawing/2014/main" id="{A70D3678-6FA2-0D4B-92E4-BAAE611DB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3" name="Rectangle 8">
                <a:extLst>
                  <a:ext uri="{FF2B5EF4-FFF2-40B4-BE49-F238E27FC236}">
                    <a16:creationId xmlns:a16="http://schemas.microsoft.com/office/drawing/2014/main" id="{29780C15-CA2D-E643-9D56-9944C77F8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24" name="Oval 9">
                <a:extLst>
                  <a:ext uri="{FF2B5EF4-FFF2-40B4-BE49-F238E27FC236}">
                    <a16:creationId xmlns:a16="http://schemas.microsoft.com/office/drawing/2014/main" id="{B970612D-C3F0-EC4F-B276-2C5164E9C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125" name="Group 10">
                <a:extLst>
                  <a:ext uri="{FF2B5EF4-FFF2-40B4-BE49-F238E27FC236}">
                    <a16:creationId xmlns:a16="http://schemas.microsoft.com/office/drawing/2014/main" id="{7DE4A254-CAED-9143-BC2F-C0016D1B2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130" name="Line 11">
                  <a:extLst>
                    <a:ext uri="{FF2B5EF4-FFF2-40B4-BE49-F238E27FC236}">
                      <a16:creationId xmlns:a16="http://schemas.microsoft.com/office/drawing/2014/main" id="{6A1BDC34-1CDA-C142-AD5D-9C0DCB913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1" name="Line 12">
                  <a:extLst>
                    <a:ext uri="{FF2B5EF4-FFF2-40B4-BE49-F238E27FC236}">
                      <a16:creationId xmlns:a16="http://schemas.microsoft.com/office/drawing/2014/main" id="{C33BC6D0-755F-7249-9683-EB4D089FD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2" name="Line 13">
                  <a:extLst>
                    <a:ext uri="{FF2B5EF4-FFF2-40B4-BE49-F238E27FC236}">
                      <a16:creationId xmlns:a16="http://schemas.microsoft.com/office/drawing/2014/main" id="{3DA1D5FD-0958-D645-9E80-1637E2088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126" name="Group 14">
                <a:extLst>
                  <a:ext uri="{FF2B5EF4-FFF2-40B4-BE49-F238E27FC236}">
                    <a16:creationId xmlns:a16="http://schemas.microsoft.com/office/drawing/2014/main" id="{0A1C5EC5-BAA8-6849-B54D-F71B2DD9F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127" name="Line 15">
                  <a:extLst>
                    <a:ext uri="{FF2B5EF4-FFF2-40B4-BE49-F238E27FC236}">
                      <a16:creationId xmlns:a16="http://schemas.microsoft.com/office/drawing/2014/main" id="{F35C4E86-E286-DD47-B211-810EE238B4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8" name="Line 16">
                  <a:extLst>
                    <a:ext uri="{FF2B5EF4-FFF2-40B4-BE49-F238E27FC236}">
                      <a16:creationId xmlns:a16="http://schemas.microsoft.com/office/drawing/2014/main" id="{CF8D990E-0D22-4E4B-B70B-3D5BCFC5F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9" name="Line 17">
                  <a:extLst>
                    <a:ext uri="{FF2B5EF4-FFF2-40B4-BE49-F238E27FC236}">
                      <a16:creationId xmlns:a16="http://schemas.microsoft.com/office/drawing/2014/main" id="{D422B050-E63D-594A-BE23-76743682A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119" name="Text Box 18">
              <a:extLst>
                <a:ext uri="{FF2B5EF4-FFF2-40B4-BE49-F238E27FC236}">
                  <a16:creationId xmlns:a16="http://schemas.microsoft.com/office/drawing/2014/main" id="{A9ACA02B-0E19-3C41-B192-E1E22A13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" y="728"/>
              <a:ext cx="2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81925" name="Group 19">
            <a:extLst>
              <a:ext uri="{FF2B5EF4-FFF2-40B4-BE49-F238E27FC236}">
                <a16:creationId xmlns:a16="http://schemas.microsoft.com/office/drawing/2014/main" id="{06F4C006-4441-2B45-8E78-7727B3BB5CF7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1327150"/>
            <a:ext cx="708025" cy="638175"/>
            <a:chOff x="1898" y="728"/>
            <a:chExt cx="446" cy="402"/>
          </a:xfrm>
        </p:grpSpPr>
        <p:grpSp>
          <p:nvGrpSpPr>
            <p:cNvPr id="82103" name="Group 20">
              <a:extLst>
                <a:ext uri="{FF2B5EF4-FFF2-40B4-BE49-F238E27FC236}">
                  <a16:creationId xmlns:a16="http://schemas.microsoft.com/office/drawing/2014/main" id="{F3242DB3-8E4A-F540-A800-53959E4144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105" name="Oval 21">
                <a:extLst>
                  <a:ext uri="{FF2B5EF4-FFF2-40B4-BE49-F238E27FC236}">
                    <a16:creationId xmlns:a16="http://schemas.microsoft.com/office/drawing/2014/main" id="{E4A4E80E-D97F-134B-8B73-2A4139FDF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06" name="Line 22">
                <a:extLst>
                  <a:ext uri="{FF2B5EF4-FFF2-40B4-BE49-F238E27FC236}">
                    <a16:creationId xmlns:a16="http://schemas.microsoft.com/office/drawing/2014/main" id="{2939707C-6FED-8746-95B9-0EA992C86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7" name="Line 23">
                <a:extLst>
                  <a:ext uri="{FF2B5EF4-FFF2-40B4-BE49-F238E27FC236}">
                    <a16:creationId xmlns:a16="http://schemas.microsoft.com/office/drawing/2014/main" id="{FF8D330E-BE96-B644-A66D-3987AE9F1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8" name="Rectangle 24">
                <a:extLst>
                  <a:ext uri="{FF2B5EF4-FFF2-40B4-BE49-F238E27FC236}">
                    <a16:creationId xmlns:a16="http://schemas.microsoft.com/office/drawing/2014/main" id="{3714B6B5-3D02-A34E-B804-3D294C873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09" name="Oval 25">
                <a:extLst>
                  <a:ext uri="{FF2B5EF4-FFF2-40B4-BE49-F238E27FC236}">
                    <a16:creationId xmlns:a16="http://schemas.microsoft.com/office/drawing/2014/main" id="{409E36A3-3C90-C64E-B20E-342E8E0E3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110" name="Group 26">
                <a:extLst>
                  <a:ext uri="{FF2B5EF4-FFF2-40B4-BE49-F238E27FC236}">
                    <a16:creationId xmlns:a16="http://schemas.microsoft.com/office/drawing/2014/main" id="{F687F226-73F3-464B-BDE8-5816821F3E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115" name="Line 27">
                  <a:extLst>
                    <a:ext uri="{FF2B5EF4-FFF2-40B4-BE49-F238E27FC236}">
                      <a16:creationId xmlns:a16="http://schemas.microsoft.com/office/drawing/2014/main" id="{E6A7E8F7-E8D8-F946-A830-A515161BA7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16" name="Line 28">
                  <a:extLst>
                    <a:ext uri="{FF2B5EF4-FFF2-40B4-BE49-F238E27FC236}">
                      <a16:creationId xmlns:a16="http://schemas.microsoft.com/office/drawing/2014/main" id="{338D9084-4FF2-D149-842A-76AB6837B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17" name="Line 29">
                  <a:extLst>
                    <a:ext uri="{FF2B5EF4-FFF2-40B4-BE49-F238E27FC236}">
                      <a16:creationId xmlns:a16="http://schemas.microsoft.com/office/drawing/2014/main" id="{C3E4DE17-0983-1449-9577-D83D0CA67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111" name="Group 30">
                <a:extLst>
                  <a:ext uri="{FF2B5EF4-FFF2-40B4-BE49-F238E27FC236}">
                    <a16:creationId xmlns:a16="http://schemas.microsoft.com/office/drawing/2014/main" id="{C826A0E1-6C39-C946-8AE8-069F2B69C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112" name="Line 31">
                  <a:extLst>
                    <a:ext uri="{FF2B5EF4-FFF2-40B4-BE49-F238E27FC236}">
                      <a16:creationId xmlns:a16="http://schemas.microsoft.com/office/drawing/2014/main" id="{1995A4D3-ACB8-894A-ACC1-FFDF00C6E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13" name="Line 32">
                  <a:extLst>
                    <a:ext uri="{FF2B5EF4-FFF2-40B4-BE49-F238E27FC236}">
                      <a16:creationId xmlns:a16="http://schemas.microsoft.com/office/drawing/2014/main" id="{00CDC9CD-1B6B-164F-B951-FCDA00704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14" name="Line 33">
                  <a:extLst>
                    <a:ext uri="{FF2B5EF4-FFF2-40B4-BE49-F238E27FC236}">
                      <a16:creationId xmlns:a16="http://schemas.microsoft.com/office/drawing/2014/main" id="{B102FB6C-63D7-1D48-B764-0505567A74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104" name="Text Box 34">
              <a:extLst>
                <a:ext uri="{FF2B5EF4-FFF2-40B4-BE49-F238E27FC236}">
                  <a16:creationId xmlns:a16="http://schemas.microsoft.com/office/drawing/2014/main" id="{FEFD2B9F-4818-8A48-AB9A-21F68361E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81926" name="Group 35">
            <a:extLst>
              <a:ext uri="{FF2B5EF4-FFF2-40B4-BE49-F238E27FC236}">
                <a16:creationId xmlns:a16="http://schemas.microsoft.com/office/drawing/2014/main" id="{C8E9AAFF-1AF2-BE4E-8BE5-87FD76877618}"/>
              </a:ext>
            </a:extLst>
          </p:cNvPr>
          <p:cNvGrpSpPr>
            <a:grpSpLocks/>
          </p:cNvGrpSpPr>
          <p:nvPr/>
        </p:nvGrpSpPr>
        <p:grpSpPr bwMode="auto">
          <a:xfrm>
            <a:off x="6437313" y="1317625"/>
            <a:ext cx="708025" cy="638175"/>
            <a:chOff x="1898" y="728"/>
            <a:chExt cx="446" cy="402"/>
          </a:xfrm>
        </p:grpSpPr>
        <p:grpSp>
          <p:nvGrpSpPr>
            <p:cNvPr id="82088" name="Group 36">
              <a:extLst>
                <a:ext uri="{FF2B5EF4-FFF2-40B4-BE49-F238E27FC236}">
                  <a16:creationId xmlns:a16="http://schemas.microsoft.com/office/drawing/2014/main" id="{B48F5A4E-D93A-474E-9500-B1370D65F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090" name="Oval 37">
                <a:extLst>
                  <a:ext uri="{FF2B5EF4-FFF2-40B4-BE49-F238E27FC236}">
                    <a16:creationId xmlns:a16="http://schemas.microsoft.com/office/drawing/2014/main" id="{EB3C9A1B-F23C-074A-8A51-A8468C071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91" name="Line 38">
                <a:extLst>
                  <a:ext uri="{FF2B5EF4-FFF2-40B4-BE49-F238E27FC236}">
                    <a16:creationId xmlns:a16="http://schemas.microsoft.com/office/drawing/2014/main" id="{787B412F-57E1-E24C-A159-A4F6B6A93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2" name="Line 39">
                <a:extLst>
                  <a:ext uri="{FF2B5EF4-FFF2-40B4-BE49-F238E27FC236}">
                    <a16:creationId xmlns:a16="http://schemas.microsoft.com/office/drawing/2014/main" id="{118E8FCA-FC93-2344-A44E-416CCD9C2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3" name="Rectangle 40">
                <a:extLst>
                  <a:ext uri="{FF2B5EF4-FFF2-40B4-BE49-F238E27FC236}">
                    <a16:creationId xmlns:a16="http://schemas.microsoft.com/office/drawing/2014/main" id="{A7228D23-5B40-B048-A82B-C6B1478BB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94" name="Oval 41">
                <a:extLst>
                  <a:ext uri="{FF2B5EF4-FFF2-40B4-BE49-F238E27FC236}">
                    <a16:creationId xmlns:a16="http://schemas.microsoft.com/office/drawing/2014/main" id="{AA331616-78E6-C546-8AF3-6EBA11F20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095" name="Group 42">
                <a:extLst>
                  <a:ext uri="{FF2B5EF4-FFF2-40B4-BE49-F238E27FC236}">
                    <a16:creationId xmlns:a16="http://schemas.microsoft.com/office/drawing/2014/main" id="{D36913E9-8691-7B43-A5AA-3724D49A84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100" name="Line 43">
                  <a:extLst>
                    <a:ext uri="{FF2B5EF4-FFF2-40B4-BE49-F238E27FC236}">
                      <a16:creationId xmlns:a16="http://schemas.microsoft.com/office/drawing/2014/main" id="{62D9B52D-0095-2145-96DD-79DD98741D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1" name="Line 44">
                  <a:extLst>
                    <a:ext uri="{FF2B5EF4-FFF2-40B4-BE49-F238E27FC236}">
                      <a16:creationId xmlns:a16="http://schemas.microsoft.com/office/drawing/2014/main" id="{018D2F32-0CB3-FE47-A239-7680163EE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2" name="Line 45">
                  <a:extLst>
                    <a:ext uri="{FF2B5EF4-FFF2-40B4-BE49-F238E27FC236}">
                      <a16:creationId xmlns:a16="http://schemas.microsoft.com/office/drawing/2014/main" id="{6D931C26-1367-5F48-8747-1115A4EBC4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96" name="Group 46">
                <a:extLst>
                  <a:ext uri="{FF2B5EF4-FFF2-40B4-BE49-F238E27FC236}">
                    <a16:creationId xmlns:a16="http://schemas.microsoft.com/office/drawing/2014/main" id="{1679C267-56FD-374C-A45F-1CF99F069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097" name="Line 47">
                  <a:extLst>
                    <a:ext uri="{FF2B5EF4-FFF2-40B4-BE49-F238E27FC236}">
                      <a16:creationId xmlns:a16="http://schemas.microsoft.com/office/drawing/2014/main" id="{AD4006EE-4261-CF43-9BBD-AE39DD53B6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98" name="Line 48">
                  <a:extLst>
                    <a:ext uri="{FF2B5EF4-FFF2-40B4-BE49-F238E27FC236}">
                      <a16:creationId xmlns:a16="http://schemas.microsoft.com/office/drawing/2014/main" id="{42925679-1B0B-9545-A103-FB2DC547E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99" name="Line 49">
                  <a:extLst>
                    <a:ext uri="{FF2B5EF4-FFF2-40B4-BE49-F238E27FC236}">
                      <a16:creationId xmlns:a16="http://schemas.microsoft.com/office/drawing/2014/main" id="{C1E7A862-2EEA-1740-83C5-0734E43B9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89" name="Text Box 50">
              <a:extLst>
                <a:ext uri="{FF2B5EF4-FFF2-40B4-BE49-F238E27FC236}">
                  <a16:creationId xmlns:a16="http://schemas.microsoft.com/office/drawing/2014/main" id="{E7C615F1-282E-864A-9045-43FC015EB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5" y="728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81927" name="Group 51">
            <a:extLst>
              <a:ext uri="{FF2B5EF4-FFF2-40B4-BE49-F238E27FC236}">
                <a16:creationId xmlns:a16="http://schemas.microsoft.com/office/drawing/2014/main" id="{E4C32597-6A9C-8F48-A2BA-0D83AF05993C}"/>
              </a:ext>
            </a:extLst>
          </p:cNvPr>
          <p:cNvGrpSpPr>
            <a:grpSpLocks/>
          </p:cNvGrpSpPr>
          <p:nvPr/>
        </p:nvGrpSpPr>
        <p:grpSpPr bwMode="auto">
          <a:xfrm>
            <a:off x="7427913" y="1306513"/>
            <a:ext cx="708025" cy="638175"/>
            <a:chOff x="1898" y="728"/>
            <a:chExt cx="446" cy="402"/>
          </a:xfrm>
        </p:grpSpPr>
        <p:grpSp>
          <p:nvGrpSpPr>
            <p:cNvPr id="82073" name="Group 52">
              <a:extLst>
                <a:ext uri="{FF2B5EF4-FFF2-40B4-BE49-F238E27FC236}">
                  <a16:creationId xmlns:a16="http://schemas.microsoft.com/office/drawing/2014/main" id="{B5F966DF-CFB2-824B-8307-EE36C7DF2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075" name="Oval 53">
                <a:extLst>
                  <a:ext uri="{FF2B5EF4-FFF2-40B4-BE49-F238E27FC236}">
                    <a16:creationId xmlns:a16="http://schemas.microsoft.com/office/drawing/2014/main" id="{6D513921-FE36-3B4F-A3DF-9FBECA930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76" name="Line 54">
                <a:extLst>
                  <a:ext uri="{FF2B5EF4-FFF2-40B4-BE49-F238E27FC236}">
                    <a16:creationId xmlns:a16="http://schemas.microsoft.com/office/drawing/2014/main" id="{1291C171-BAF3-904B-84EB-A775D565A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7" name="Line 55">
                <a:extLst>
                  <a:ext uri="{FF2B5EF4-FFF2-40B4-BE49-F238E27FC236}">
                    <a16:creationId xmlns:a16="http://schemas.microsoft.com/office/drawing/2014/main" id="{037C346C-0DCD-9144-A81F-58425F98B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8" name="Rectangle 56">
                <a:extLst>
                  <a:ext uri="{FF2B5EF4-FFF2-40B4-BE49-F238E27FC236}">
                    <a16:creationId xmlns:a16="http://schemas.microsoft.com/office/drawing/2014/main" id="{1A169B3F-E27D-2245-B6EC-5EC909642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79" name="Oval 57">
                <a:extLst>
                  <a:ext uri="{FF2B5EF4-FFF2-40B4-BE49-F238E27FC236}">
                    <a16:creationId xmlns:a16="http://schemas.microsoft.com/office/drawing/2014/main" id="{4A510A43-9ECE-A842-AF82-68132E164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080" name="Group 58">
                <a:extLst>
                  <a:ext uri="{FF2B5EF4-FFF2-40B4-BE49-F238E27FC236}">
                    <a16:creationId xmlns:a16="http://schemas.microsoft.com/office/drawing/2014/main" id="{30CB6F8B-484B-4044-ADF5-86D507999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085" name="Line 59">
                  <a:extLst>
                    <a:ext uri="{FF2B5EF4-FFF2-40B4-BE49-F238E27FC236}">
                      <a16:creationId xmlns:a16="http://schemas.microsoft.com/office/drawing/2014/main" id="{A55C59EE-C94B-E744-AFB2-37A5C1D0F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86" name="Line 60">
                  <a:extLst>
                    <a:ext uri="{FF2B5EF4-FFF2-40B4-BE49-F238E27FC236}">
                      <a16:creationId xmlns:a16="http://schemas.microsoft.com/office/drawing/2014/main" id="{F4F9AAB8-5BC6-1B43-9B37-7EFE4ECC0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87" name="Line 61">
                  <a:extLst>
                    <a:ext uri="{FF2B5EF4-FFF2-40B4-BE49-F238E27FC236}">
                      <a16:creationId xmlns:a16="http://schemas.microsoft.com/office/drawing/2014/main" id="{89EA1B3D-BE66-BB48-B90A-1AEC389391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81" name="Group 62">
                <a:extLst>
                  <a:ext uri="{FF2B5EF4-FFF2-40B4-BE49-F238E27FC236}">
                    <a16:creationId xmlns:a16="http://schemas.microsoft.com/office/drawing/2014/main" id="{6DA41785-B02D-514E-874A-6E1A0F0225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082" name="Line 63">
                  <a:extLst>
                    <a:ext uri="{FF2B5EF4-FFF2-40B4-BE49-F238E27FC236}">
                      <a16:creationId xmlns:a16="http://schemas.microsoft.com/office/drawing/2014/main" id="{74C6F010-8E92-564B-A77D-E2B6B2223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83" name="Line 64">
                  <a:extLst>
                    <a:ext uri="{FF2B5EF4-FFF2-40B4-BE49-F238E27FC236}">
                      <a16:creationId xmlns:a16="http://schemas.microsoft.com/office/drawing/2014/main" id="{7262A745-1A39-8447-8BCE-56855A0BD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84" name="Line 65">
                  <a:extLst>
                    <a:ext uri="{FF2B5EF4-FFF2-40B4-BE49-F238E27FC236}">
                      <a16:creationId xmlns:a16="http://schemas.microsoft.com/office/drawing/2014/main" id="{D360A9A1-8807-8F40-B755-C8A34AE67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4" name="Text Box 66">
              <a:extLst>
                <a:ext uri="{FF2B5EF4-FFF2-40B4-BE49-F238E27FC236}">
                  <a16:creationId xmlns:a16="http://schemas.microsoft.com/office/drawing/2014/main" id="{E61805DD-5CF0-834C-B165-A3B8CBB7A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728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</p:grpSp>
      <p:sp>
        <p:nvSpPr>
          <p:cNvPr id="81928" name="Rectangle 67">
            <a:extLst>
              <a:ext uri="{FF2B5EF4-FFF2-40B4-BE49-F238E27FC236}">
                <a16:creationId xmlns:a16="http://schemas.microsoft.com/office/drawing/2014/main" id="{FC1A604E-3C25-1342-8B71-CB295FAA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1789113"/>
            <a:ext cx="2281237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29" name="Line 68">
            <a:extLst>
              <a:ext uri="{FF2B5EF4-FFF2-40B4-BE49-F238E27FC236}">
                <a16:creationId xmlns:a16="http://schemas.microsoft.com/office/drawing/2014/main" id="{E126B813-ED73-2242-82F7-0214A1A682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5625" y="1812925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0" name="Line 69">
            <a:extLst>
              <a:ext uri="{FF2B5EF4-FFF2-40B4-BE49-F238E27FC236}">
                <a16:creationId xmlns:a16="http://schemas.microsoft.com/office/drawing/2014/main" id="{5F5473B9-167F-3B44-9756-BA48EB24BA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2163" y="1793875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1" name="Text Box 70">
            <a:extLst>
              <a:ext uri="{FF2B5EF4-FFF2-40B4-BE49-F238E27FC236}">
                <a16:creationId xmlns:a16="http://schemas.microsoft.com/office/drawing/2014/main" id="{EA7BD2F0-8A19-F746-BED5-5E129B3E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1927225"/>
            <a:ext cx="550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32" name="Text Box 71">
            <a:extLst>
              <a:ext uri="{FF2B5EF4-FFF2-40B4-BE49-F238E27FC236}">
                <a16:creationId xmlns:a16="http://schemas.microsoft.com/office/drawing/2014/main" id="{6A3EFD6E-770E-8640-88EF-041131138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1928813"/>
            <a:ext cx="550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33" name="Text Box 72">
            <a:extLst>
              <a:ext uri="{FF2B5EF4-FFF2-40B4-BE49-F238E27FC236}">
                <a16:creationId xmlns:a16="http://schemas.microsoft.com/office/drawing/2014/main" id="{8552AF5C-46CB-3041-A942-58D7D6F1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8" y="1920875"/>
            <a:ext cx="55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34" name="Text Box 73">
            <a:extLst>
              <a:ext uri="{FF2B5EF4-FFF2-40B4-BE49-F238E27FC236}">
                <a16:creationId xmlns:a16="http://schemas.microsoft.com/office/drawing/2014/main" id="{D4A39FEC-9101-9D41-B126-48A658FF5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1924050"/>
            <a:ext cx="55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35" name="Text Box 74">
            <a:extLst>
              <a:ext uri="{FF2B5EF4-FFF2-40B4-BE49-F238E27FC236}">
                <a16:creationId xmlns:a16="http://schemas.microsoft.com/office/drawing/2014/main" id="{8D29710E-E502-F74F-B693-1170E6A24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144780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tunnel</a:t>
            </a:r>
          </a:p>
        </p:txBody>
      </p:sp>
      <p:sp>
        <p:nvSpPr>
          <p:cNvPr id="81936" name="Text Box 75">
            <a:extLst>
              <a:ext uri="{FF2B5EF4-FFF2-40B4-BE49-F238E27FC236}">
                <a16:creationId xmlns:a16="http://schemas.microsoft.com/office/drawing/2014/main" id="{0F1F2715-E746-9740-9656-B64F75FC1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514475"/>
            <a:ext cx="1679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Logical view:</a:t>
            </a:r>
          </a:p>
        </p:txBody>
      </p:sp>
      <p:sp>
        <p:nvSpPr>
          <p:cNvPr id="81937" name="Text Box 76">
            <a:extLst>
              <a:ext uri="{FF2B5EF4-FFF2-40B4-BE49-F238E27FC236}">
                <a16:creationId xmlns:a16="http://schemas.microsoft.com/office/drawing/2014/main" id="{44AF22BF-0B15-9A49-80BC-AF73545B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2668588"/>
            <a:ext cx="1816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Physical view:</a:t>
            </a:r>
          </a:p>
        </p:txBody>
      </p:sp>
      <p:grpSp>
        <p:nvGrpSpPr>
          <p:cNvPr id="81938" name="Group 77">
            <a:extLst>
              <a:ext uri="{FF2B5EF4-FFF2-40B4-BE49-F238E27FC236}">
                <a16:creationId xmlns:a16="http://schemas.microsoft.com/office/drawing/2014/main" id="{595893BE-8B66-F249-8FAF-98E1D3B37A14}"/>
              </a:ext>
            </a:extLst>
          </p:cNvPr>
          <p:cNvGrpSpPr>
            <a:grpSpLocks/>
          </p:cNvGrpSpPr>
          <p:nvPr/>
        </p:nvGrpSpPr>
        <p:grpSpPr bwMode="auto">
          <a:xfrm>
            <a:off x="2366963" y="2454275"/>
            <a:ext cx="708025" cy="638175"/>
            <a:chOff x="1898" y="728"/>
            <a:chExt cx="446" cy="402"/>
          </a:xfrm>
        </p:grpSpPr>
        <p:grpSp>
          <p:nvGrpSpPr>
            <p:cNvPr id="2" name="Group 78">
              <a:extLst>
                <a:ext uri="{FF2B5EF4-FFF2-40B4-BE49-F238E27FC236}">
                  <a16:creationId xmlns:a16="http://schemas.microsoft.com/office/drawing/2014/main" id="{697CB9EA-C6AF-C444-AC9E-DD1C95FEE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060" name="Oval 79">
                <a:extLst>
                  <a:ext uri="{FF2B5EF4-FFF2-40B4-BE49-F238E27FC236}">
                    <a16:creationId xmlns:a16="http://schemas.microsoft.com/office/drawing/2014/main" id="{AF088397-02E0-7F4E-9F72-A0328DC2C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61" name="Line 80">
                <a:extLst>
                  <a:ext uri="{FF2B5EF4-FFF2-40B4-BE49-F238E27FC236}">
                    <a16:creationId xmlns:a16="http://schemas.microsoft.com/office/drawing/2014/main" id="{7E442FF7-CF23-8C41-98E7-3271DDECD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2" name="Line 81">
                <a:extLst>
                  <a:ext uri="{FF2B5EF4-FFF2-40B4-BE49-F238E27FC236}">
                    <a16:creationId xmlns:a16="http://schemas.microsoft.com/office/drawing/2014/main" id="{4C941770-4B99-1E48-B452-CF7169EAD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3" name="Rectangle 82">
                <a:extLst>
                  <a:ext uri="{FF2B5EF4-FFF2-40B4-BE49-F238E27FC236}">
                    <a16:creationId xmlns:a16="http://schemas.microsoft.com/office/drawing/2014/main" id="{92A41925-97A6-D44A-B8FB-14AF2FE41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64" name="Oval 83">
                <a:extLst>
                  <a:ext uri="{FF2B5EF4-FFF2-40B4-BE49-F238E27FC236}">
                    <a16:creationId xmlns:a16="http://schemas.microsoft.com/office/drawing/2014/main" id="{AF5B662C-06A0-E54E-9548-EE34A0383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065" name="Group 84">
                <a:extLst>
                  <a:ext uri="{FF2B5EF4-FFF2-40B4-BE49-F238E27FC236}">
                    <a16:creationId xmlns:a16="http://schemas.microsoft.com/office/drawing/2014/main" id="{A722C6B8-6A77-2F48-9463-B9E875126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070" name="Line 85">
                  <a:extLst>
                    <a:ext uri="{FF2B5EF4-FFF2-40B4-BE49-F238E27FC236}">
                      <a16:creationId xmlns:a16="http://schemas.microsoft.com/office/drawing/2014/main" id="{730C7CAD-E5B7-A540-A05D-26FF71E66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71" name="Line 86">
                  <a:extLst>
                    <a:ext uri="{FF2B5EF4-FFF2-40B4-BE49-F238E27FC236}">
                      <a16:creationId xmlns:a16="http://schemas.microsoft.com/office/drawing/2014/main" id="{322A986C-7718-134D-9B5B-DE7B72175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72" name="Line 87">
                  <a:extLst>
                    <a:ext uri="{FF2B5EF4-FFF2-40B4-BE49-F238E27FC236}">
                      <a16:creationId xmlns:a16="http://schemas.microsoft.com/office/drawing/2014/main" id="{6CEAE8EF-8D39-DC42-ABD3-F873BE9E1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66" name="Group 88">
                <a:extLst>
                  <a:ext uri="{FF2B5EF4-FFF2-40B4-BE49-F238E27FC236}">
                    <a16:creationId xmlns:a16="http://schemas.microsoft.com/office/drawing/2014/main" id="{CEE7C5CA-0BA9-1049-BEE0-394A04633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067" name="Line 89">
                  <a:extLst>
                    <a:ext uri="{FF2B5EF4-FFF2-40B4-BE49-F238E27FC236}">
                      <a16:creationId xmlns:a16="http://schemas.microsoft.com/office/drawing/2014/main" id="{B6930EF2-373B-7146-A18C-F3D8946C7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8" name="Line 90">
                  <a:extLst>
                    <a:ext uri="{FF2B5EF4-FFF2-40B4-BE49-F238E27FC236}">
                      <a16:creationId xmlns:a16="http://schemas.microsoft.com/office/drawing/2014/main" id="{DBF7506F-B729-AA4A-B62D-03E205452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9" name="Line 91">
                  <a:extLst>
                    <a:ext uri="{FF2B5EF4-FFF2-40B4-BE49-F238E27FC236}">
                      <a16:creationId xmlns:a16="http://schemas.microsoft.com/office/drawing/2014/main" id="{424167E1-B616-DE49-8D9D-E67327544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59" name="Text Box 92">
              <a:extLst>
                <a:ext uri="{FF2B5EF4-FFF2-40B4-BE49-F238E27FC236}">
                  <a16:creationId xmlns:a16="http://schemas.microsoft.com/office/drawing/2014/main" id="{82BE1661-49A2-7A41-AC77-F84F52A28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" y="728"/>
              <a:ext cx="2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81939" name="Group 93">
            <a:extLst>
              <a:ext uri="{FF2B5EF4-FFF2-40B4-BE49-F238E27FC236}">
                <a16:creationId xmlns:a16="http://schemas.microsoft.com/office/drawing/2014/main" id="{87DEA4AD-7100-B842-A384-066E7ED0E172}"/>
              </a:ext>
            </a:extLst>
          </p:cNvPr>
          <p:cNvGrpSpPr>
            <a:grpSpLocks/>
          </p:cNvGrpSpPr>
          <p:nvPr/>
        </p:nvGrpSpPr>
        <p:grpSpPr bwMode="auto">
          <a:xfrm>
            <a:off x="3413125" y="2459038"/>
            <a:ext cx="708025" cy="638175"/>
            <a:chOff x="1898" y="728"/>
            <a:chExt cx="446" cy="402"/>
          </a:xfrm>
        </p:grpSpPr>
        <p:grpSp>
          <p:nvGrpSpPr>
            <p:cNvPr id="3" name="Group 94">
              <a:extLst>
                <a:ext uri="{FF2B5EF4-FFF2-40B4-BE49-F238E27FC236}">
                  <a16:creationId xmlns:a16="http://schemas.microsoft.com/office/drawing/2014/main" id="{6E370F05-B0A0-7B48-AC5A-F487A2538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045" name="Oval 95">
                <a:extLst>
                  <a:ext uri="{FF2B5EF4-FFF2-40B4-BE49-F238E27FC236}">
                    <a16:creationId xmlns:a16="http://schemas.microsoft.com/office/drawing/2014/main" id="{A66622D1-7EFA-4E4E-B3B8-26A4C37BE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46" name="Line 96">
                <a:extLst>
                  <a:ext uri="{FF2B5EF4-FFF2-40B4-BE49-F238E27FC236}">
                    <a16:creationId xmlns:a16="http://schemas.microsoft.com/office/drawing/2014/main" id="{F2658E4D-F892-DA42-B907-008923B66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7" name="Line 97">
                <a:extLst>
                  <a:ext uri="{FF2B5EF4-FFF2-40B4-BE49-F238E27FC236}">
                    <a16:creationId xmlns:a16="http://schemas.microsoft.com/office/drawing/2014/main" id="{D5C5A717-ED24-CE4F-804E-5A7A714F1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8" name="Rectangle 98">
                <a:extLst>
                  <a:ext uri="{FF2B5EF4-FFF2-40B4-BE49-F238E27FC236}">
                    <a16:creationId xmlns:a16="http://schemas.microsoft.com/office/drawing/2014/main" id="{2555ADE3-D4A5-2849-8314-E2F67F922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49" name="Oval 99">
                <a:extLst>
                  <a:ext uri="{FF2B5EF4-FFF2-40B4-BE49-F238E27FC236}">
                    <a16:creationId xmlns:a16="http://schemas.microsoft.com/office/drawing/2014/main" id="{6A208FFE-573F-644F-AD39-9A664F93E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" name="Group 100">
                <a:extLst>
                  <a:ext uri="{FF2B5EF4-FFF2-40B4-BE49-F238E27FC236}">
                    <a16:creationId xmlns:a16="http://schemas.microsoft.com/office/drawing/2014/main" id="{AF6AC769-C982-FC49-8E1A-FDC179128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055" name="Line 101">
                  <a:extLst>
                    <a:ext uri="{FF2B5EF4-FFF2-40B4-BE49-F238E27FC236}">
                      <a16:creationId xmlns:a16="http://schemas.microsoft.com/office/drawing/2014/main" id="{EEB4E383-9012-6D43-80F6-6213D3EF1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56" name="Line 102">
                  <a:extLst>
                    <a:ext uri="{FF2B5EF4-FFF2-40B4-BE49-F238E27FC236}">
                      <a16:creationId xmlns:a16="http://schemas.microsoft.com/office/drawing/2014/main" id="{99600BA3-7E8F-9447-AB28-7061D992D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57" name="Line 103">
                  <a:extLst>
                    <a:ext uri="{FF2B5EF4-FFF2-40B4-BE49-F238E27FC236}">
                      <a16:creationId xmlns:a16="http://schemas.microsoft.com/office/drawing/2014/main" id="{3A134723-2F4D-A14F-921B-4D9CB72538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51" name="Group 104">
                <a:extLst>
                  <a:ext uri="{FF2B5EF4-FFF2-40B4-BE49-F238E27FC236}">
                    <a16:creationId xmlns:a16="http://schemas.microsoft.com/office/drawing/2014/main" id="{0C6B5B2B-42FD-CC49-AD88-A5F9D50B8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052" name="Line 105">
                  <a:extLst>
                    <a:ext uri="{FF2B5EF4-FFF2-40B4-BE49-F238E27FC236}">
                      <a16:creationId xmlns:a16="http://schemas.microsoft.com/office/drawing/2014/main" id="{8294966F-FBC4-0C42-8E55-12D531EE5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53" name="Line 106">
                  <a:extLst>
                    <a:ext uri="{FF2B5EF4-FFF2-40B4-BE49-F238E27FC236}">
                      <a16:creationId xmlns:a16="http://schemas.microsoft.com/office/drawing/2014/main" id="{7A5D643C-0661-BD47-A6F0-1401B693E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54" name="Line 107">
                  <a:extLst>
                    <a:ext uri="{FF2B5EF4-FFF2-40B4-BE49-F238E27FC236}">
                      <a16:creationId xmlns:a16="http://schemas.microsoft.com/office/drawing/2014/main" id="{37E50B9D-E607-DB4E-89AA-3CEBF5352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44" name="Text Box 108">
              <a:extLst>
                <a:ext uri="{FF2B5EF4-FFF2-40B4-BE49-F238E27FC236}">
                  <a16:creationId xmlns:a16="http://schemas.microsoft.com/office/drawing/2014/main" id="{02F9F34F-983B-D642-BD92-3AA54FA03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81940" name="Group 109">
            <a:extLst>
              <a:ext uri="{FF2B5EF4-FFF2-40B4-BE49-F238E27FC236}">
                <a16:creationId xmlns:a16="http://schemas.microsoft.com/office/drawing/2014/main" id="{57CC270E-DDF3-3947-94DF-1E04FB351852}"/>
              </a:ext>
            </a:extLst>
          </p:cNvPr>
          <p:cNvGrpSpPr>
            <a:grpSpLocks/>
          </p:cNvGrpSpPr>
          <p:nvPr/>
        </p:nvGrpSpPr>
        <p:grpSpPr bwMode="auto">
          <a:xfrm>
            <a:off x="6427788" y="2449513"/>
            <a:ext cx="708025" cy="638175"/>
            <a:chOff x="1898" y="728"/>
            <a:chExt cx="446" cy="402"/>
          </a:xfrm>
        </p:grpSpPr>
        <p:grpSp>
          <p:nvGrpSpPr>
            <p:cNvPr id="82028" name="Group 110">
              <a:extLst>
                <a:ext uri="{FF2B5EF4-FFF2-40B4-BE49-F238E27FC236}">
                  <a16:creationId xmlns:a16="http://schemas.microsoft.com/office/drawing/2014/main" id="{CE3AD8EA-08BF-F246-99EE-C725BEB54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030" name="Oval 111">
                <a:extLst>
                  <a:ext uri="{FF2B5EF4-FFF2-40B4-BE49-F238E27FC236}">
                    <a16:creationId xmlns:a16="http://schemas.microsoft.com/office/drawing/2014/main" id="{6531067C-5C15-1C48-A9C9-1DFC7E161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31" name="Line 112">
                <a:extLst>
                  <a:ext uri="{FF2B5EF4-FFF2-40B4-BE49-F238E27FC236}">
                    <a16:creationId xmlns:a16="http://schemas.microsoft.com/office/drawing/2014/main" id="{AD11B91A-A3E7-0542-89C3-D8C5D0D5A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2" name="Line 113">
                <a:extLst>
                  <a:ext uri="{FF2B5EF4-FFF2-40B4-BE49-F238E27FC236}">
                    <a16:creationId xmlns:a16="http://schemas.microsoft.com/office/drawing/2014/main" id="{7F15B44F-4935-C549-A138-173D1629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3" name="Rectangle 114">
                <a:extLst>
                  <a:ext uri="{FF2B5EF4-FFF2-40B4-BE49-F238E27FC236}">
                    <a16:creationId xmlns:a16="http://schemas.microsoft.com/office/drawing/2014/main" id="{663DD91E-8EED-C448-AC74-7A7A88483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34" name="Oval 115">
                <a:extLst>
                  <a:ext uri="{FF2B5EF4-FFF2-40B4-BE49-F238E27FC236}">
                    <a16:creationId xmlns:a16="http://schemas.microsoft.com/office/drawing/2014/main" id="{7ADCF207-5C55-324B-9D30-05B107A2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035" name="Group 116">
                <a:extLst>
                  <a:ext uri="{FF2B5EF4-FFF2-40B4-BE49-F238E27FC236}">
                    <a16:creationId xmlns:a16="http://schemas.microsoft.com/office/drawing/2014/main" id="{E39E2E73-8D64-5D4C-B347-46C53C893E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040" name="Line 117">
                  <a:extLst>
                    <a:ext uri="{FF2B5EF4-FFF2-40B4-BE49-F238E27FC236}">
                      <a16:creationId xmlns:a16="http://schemas.microsoft.com/office/drawing/2014/main" id="{3862CDA7-8558-234C-947F-7BBB1C640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41" name="Line 118">
                  <a:extLst>
                    <a:ext uri="{FF2B5EF4-FFF2-40B4-BE49-F238E27FC236}">
                      <a16:creationId xmlns:a16="http://schemas.microsoft.com/office/drawing/2014/main" id="{87FFD4C1-30BB-414B-803A-06C47ADBB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42" name="Line 119">
                  <a:extLst>
                    <a:ext uri="{FF2B5EF4-FFF2-40B4-BE49-F238E27FC236}">
                      <a16:creationId xmlns:a16="http://schemas.microsoft.com/office/drawing/2014/main" id="{6A9B4C3E-A010-9645-A8AA-E54D524D8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0">
                <a:extLst>
                  <a:ext uri="{FF2B5EF4-FFF2-40B4-BE49-F238E27FC236}">
                    <a16:creationId xmlns:a16="http://schemas.microsoft.com/office/drawing/2014/main" id="{22C88C76-12E5-1144-8A53-42AB62F1C2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037" name="Line 121">
                  <a:extLst>
                    <a:ext uri="{FF2B5EF4-FFF2-40B4-BE49-F238E27FC236}">
                      <a16:creationId xmlns:a16="http://schemas.microsoft.com/office/drawing/2014/main" id="{8F4DE947-01A4-A24C-B8F2-B82B5BB9E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38" name="Line 122">
                  <a:extLst>
                    <a:ext uri="{FF2B5EF4-FFF2-40B4-BE49-F238E27FC236}">
                      <a16:creationId xmlns:a16="http://schemas.microsoft.com/office/drawing/2014/main" id="{09C5AA3C-A3DB-0743-A935-5045C56234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39" name="Line 123">
                  <a:extLst>
                    <a:ext uri="{FF2B5EF4-FFF2-40B4-BE49-F238E27FC236}">
                      <a16:creationId xmlns:a16="http://schemas.microsoft.com/office/drawing/2014/main" id="{5EAD7D4F-0262-9B41-BB9C-0793ED0EEB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29" name="Text Box 124">
              <a:extLst>
                <a:ext uri="{FF2B5EF4-FFF2-40B4-BE49-F238E27FC236}">
                  <a16:creationId xmlns:a16="http://schemas.microsoft.com/office/drawing/2014/main" id="{A85B559F-6F5C-9C4C-BB42-AAAAAA128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5" y="728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81941" name="Group 125">
            <a:extLst>
              <a:ext uri="{FF2B5EF4-FFF2-40B4-BE49-F238E27FC236}">
                <a16:creationId xmlns:a16="http://schemas.microsoft.com/office/drawing/2014/main" id="{81A215D0-5E5F-8641-8C1F-15D55EA475D1}"/>
              </a:ext>
            </a:extLst>
          </p:cNvPr>
          <p:cNvGrpSpPr>
            <a:grpSpLocks/>
          </p:cNvGrpSpPr>
          <p:nvPr/>
        </p:nvGrpSpPr>
        <p:grpSpPr bwMode="auto">
          <a:xfrm>
            <a:off x="7418388" y="2438400"/>
            <a:ext cx="708025" cy="638175"/>
            <a:chOff x="1898" y="728"/>
            <a:chExt cx="446" cy="402"/>
          </a:xfrm>
        </p:grpSpPr>
        <p:grpSp>
          <p:nvGrpSpPr>
            <p:cNvPr id="82013" name="Group 126">
              <a:extLst>
                <a:ext uri="{FF2B5EF4-FFF2-40B4-BE49-F238E27FC236}">
                  <a16:creationId xmlns:a16="http://schemas.microsoft.com/office/drawing/2014/main" id="{175E94F5-C365-624C-8AE6-25B7F11B8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015" name="Oval 127">
                <a:extLst>
                  <a:ext uri="{FF2B5EF4-FFF2-40B4-BE49-F238E27FC236}">
                    <a16:creationId xmlns:a16="http://schemas.microsoft.com/office/drawing/2014/main" id="{FFD53BD0-E059-0148-92D2-8ACB312A1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16" name="Line 128">
                <a:extLst>
                  <a:ext uri="{FF2B5EF4-FFF2-40B4-BE49-F238E27FC236}">
                    <a16:creationId xmlns:a16="http://schemas.microsoft.com/office/drawing/2014/main" id="{599A165A-D446-4647-88BB-600B5AF3C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7" name="Line 129">
                <a:extLst>
                  <a:ext uri="{FF2B5EF4-FFF2-40B4-BE49-F238E27FC236}">
                    <a16:creationId xmlns:a16="http://schemas.microsoft.com/office/drawing/2014/main" id="{DB739E05-41D7-064B-B676-765D109D2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8" name="Rectangle 130">
                <a:extLst>
                  <a:ext uri="{FF2B5EF4-FFF2-40B4-BE49-F238E27FC236}">
                    <a16:creationId xmlns:a16="http://schemas.microsoft.com/office/drawing/2014/main" id="{B18C1440-B4A5-6F4C-A87E-341BBED0E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19" name="Oval 131">
                <a:extLst>
                  <a:ext uri="{FF2B5EF4-FFF2-40B4-BE49-F238E27FC236}">
                    <a16:creationId xmlns:a16="http://schemas.microsoft.com/office/drawing/2014/main" id="{B04B1199-C338-1744-A7E0-8461B8AC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020" name="Group 132">
                <a:extLst>
                  <a:ext uri="{FF2B5EF4-FFF2-40B4-BE49-F238E27FC236}">
                    <a16:creationId xmlns:a16="http://schemas.microsoft.com/office/drawing/2014/main" id="{D8F7BEC9-C8D4-9D45-931C-2B740103C8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025" name="Line 133">
                  <a:extLst>
                    <a:ext uri="{FF2B5EF4-FFF2-40B4-BE49-F238E27FC236}">
                      <a16:creationId xmlns:a16="http://schemas.microsoft.com/office/drawing/2014/main" id="{EE0EA14A-F295-D542-8D78-A72F6F7BB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26" name="Line 134">
                  <a:extLst>
                    <a:ext uri="{FF2B5EF4-FFF2-40B4-BE49-F238E27FC236}">
                      <a16:creationId xmlns:a16="http://schemas.microsoft.com/office/drawing/2014/main" id="{5F99D054-CCCF-1C4B-9575-5540332FBF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27" name="Line 135">
                  <a:extLst>
                    <a:ext uri="{FF2B5EF4-FFF2-40B4-BE49-F238E27FC236}">
                      <a16:creationId xmlns:a16="http://schemas.microsoft.com/office/drawing/2014/main" id="{1452FC16-905F-A343-9A27-88FFA6E1ED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21" name="Group 136">
                <a:extLst>
                  <a:ext uri="{FF2B5EF4-FFF2-40B4-BE49-F238E27FC236}">
                    <a16:creationId xmlns:a16="http://schemas.microsoft.com/office/drawing/2014/main" id="{F765F4AF-0786-D148-B0E8-DAC00954B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022" name="Line 137">
                  <a:extLst>
                    <a:ext uri="{FF2B5EF4-FFF2-40B4-BE49-F238E27FC236}">
                      <a16:creationId xmlns:a16="http://schemas.microsoft.com/office/drawing/2014/main" id="{185CEC2B-A0B2-B842-B240-18E88E262B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23" name="Line 138">
                  <a:extLst>
                    <a:ext uri="{FF2B5EF4-FFF2-40B4-BE49-F238E27FC236}">
                      <a16:creationId xmlns:a16="http://schemas.microsoft.com/office/drawing/2014/main" id="{745E7F19-DE8D-AB43-90D5-389D49CB3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24" name="Line 139">
                  <a:extLst>
                    <a:ext uri="{FF2B5EF4-FFF2-40B4-BE49-F238E27FC236}">
                      <a16:creationId xmlns:a16="http://schemas.microsoft.com/office/drawing/2014/main" id="{83DEAFF1-2402-F244-B8E1-98DE524C48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14" name="Text Box 140">
              <a:extLst>
                <a:ext uri="{FF2B5EF4-FFF2-40B4-BE49-F238E27FC236}">
                  <a16:creationId xmlns:a16="http://schemas.microsoft.com/office/drawing/2014/main" id="{097C72AE-82EA-4A48-9F04-56AFEC173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728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</p:grpSp>
      <p:sp>
        <p:nvSpPr>
          <p:cNvPr id="81942" name="Line 141">
            <a:extLst>
              <a:ext uri="{FF2B5EF4-FFF2-40B4-BE49-F238E27FC236}">
                <a16:creationId xmlns:a16="http://schemas.microsoft.com/office/drawing/2014/main" id="{8B37C51E-1D62-4B4F-A104-1CE6CC43F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6100" y="2944813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43" name="Line 142">
            <a:extLst>
              <a:ext uri="{FF2B5EF4-FFF2-40B4-BE49-F238E27FC236}">
                <a16:creationId xmlns:a16="http://schemas.microsoft.com/office/drawing/2014/main" id="{808BAB8C-C5B6-6745-BC88-790C2710D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2638" y="2925763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44" name="Text Box 143">
            <a:extLst>
              <a:ext uri="{FF2B5EF4-FFF2-40B4-BE49-F238E27FC236}">
                <a16:creationId xmlns:a16="http://schemas.microsoft.com/office/drawing/2014/main" id="{D47FF540-10AD-0A48-ADB1-013E3DC4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3059113"/>
            <a:ext cx="550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45" name="Text Box 144">
            <a:extLst>
              <a:ext uri="{FF2B5EF4-FFF2-40B4-BE49-F238E27FC236}">
                <a16:creationId xmlns:a16="http://schemas.microsoft.com/office/drawing/2014/main" id="{581A1A42-6DCB-7442-8285-A2EF6A5B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3060700"/>
            <a:ext cx="55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46" name="Text Box 145">
            <a:extLst>
              <a:ext uri="{FF2B5EF4-FFF2-40B4-BE49-F238E27FC236}">
                <a16:creationId xmlns:a16="http://schemas.microsoft.com/office/drawing/2014/main" id="{5CA1489F-1C42-1046-9610-B4A2277D9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3052763"/>
            <a:ext cx="550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47" name="Text Box 146">
            <a:extLst>
              <a:ext uri="{FF2B5EF4-FFF2-40B4-BE49-F238E27FC236}">
                <a16:creationId xmlns:a16="http://schemas.microsoft.com/office/drawing/2014/main" id="{ABD9FE25-6CB1-4E4E-8799-B91F37386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3055938"/>
            <a:ext cx="550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48" name="Line 147">
            <a:extLst>
              <a:ext uri="{FF2B5EF4-FFF2-40B4-BE49-F238E27FC236}">
                <a16:creationId xmlns:a16="http://schemas.microsoft.com/office/drawing/2014/main" id="{B6AFDE73-C2D7-BB4B-9813-5F4AF88EDE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9563" y="2935288"/>
            <a:ext cx="2325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1949" name="Group 148">
            <a:extLst>
              <a:ext uri="{FF2B5EF4-FFF2-40B4-BE49-F238E27FC236}">
                <a16:creationId xmlns:a16="http://schemas.microsoft.com/office/drawing/2014/main" id="{05258E85-BFA8-AC49-8C5B-9E2D8A92EC53}"/>
              </a:ext>
            </a:extLst>
          </p:cNvPr>
          <p:cNvGrpSpPr>
            <a:grpSpLocks/>
          </p:cNvGrpSpPr>
          <p:nvPr/>
        </p:nvGrpSpPr>
        <p:grpSpPr bwMode="auto">
          <a:xfrm>
            <a:off x="4406900" y="2462213"/>
            <a:ext cx="708025" cy="638175"/>
            <a:chOff x="1898" y="728"/>
            <a:chExt cx="446" cy="402"/>
          </a:xfrm>
        </p:grpSpPr>
        <p:grpSp>
          <p:nvGrpSpPr>
            <p:cNvPr id="81998" name="Group 149">
              <a:extLst>
                <a:ext uri="{FF2B5EF4-FFF2-40B4-BE49-F238E27FC236}">
                  <a16:creationId xmlns:a16="http://schemas.microsoft.com/office/drawing/2014/main" id="{CF123D93-57C8-B64A-AF01-0A5D78BFD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2000" name="Oval 150">
                <a:extLst>
                  <a:ext uri="{FF2B5EF4-FFF2-40B4-BE49-F238E27FC236}">
                    <a16:creationId xmlns:a16="http://schemas.microsoft.com/office/drawing/2014/main" id="{ECB08DFA-7FAA-2C41-AD6D-2E8B52C56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01" name="Line 151">
                <a:extLst>
                  <a:ext uri="{FF2B5EF4-FFF2-40B4-BE49-F238E27FC236}">
                    <a16:creationId xmlns:a16="http://schemas.microsoft.com/office/drawing/2014/main" id="{264DEA36-3E78-3647-A073-081DC381F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2" name="Line 152">
                <a:extLst>
                  <a:ext uri="{FF2B5EF4-FFF2-40B4-BE49-F238E27FC236}">
                    <a16:creationId xmlns:a16="http://schemas.microsoft.com/office/drawing/2014/main" id="{8AB6971A-1ACD-F642-B043-B9B6AB077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3" name="Rectangle 153">
                <a:extLst>
                  <a:ext uri="{FF2B5EF4-FFF2-40B4-BE49-F238E27FC236}">
                    <a16:creationId xmlns:a16="http://schemas.microsoft.com/office/drawing/2014/main" id="{1F62EFCD-87BD-C045-B61E-06EB21E10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04" name="Oval 154">
                <a:extLst>
                  <a:ext uri="{FF2B5EF4-FFF2-40B4-BE49-F238E27FC236}">
                    <a16:creationId xmlns:a16="http://schemas.microsoft.com/office/drawing/2014/main" id="{7F62E849-19AB-7248-B867-56D251A2F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005" name="Group 155">
                <a:extLst>
                  <a:ext uri="{FF2B5EF4-FFF2-40B4-BE49-F238E27FC236}">
                    <a16:creationId xmlns:a16="http://schemas.microsoft.com/office/drawing/2014/main" id="{5FAC1BE5-1B04-ED4F-A228-E2E46BDA5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2010" name="Line 156">
                  <a:extLst>
                    <a:ext uri="{FF2B5EF4-FFF2-40B4-BE49-F238E27FC236}">
                      <a16:creationId xmlns:a16="http://schemas.microsoft.com/office/drawing/2014/main" id="{859114BD-78CA-5948-9302-5846F0F6B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11" name="Line 157">
                  <a:extLst>
                    <a:ext uri="{FF2B5EF4-FFF2-40B4-BE49-F238E27FC236}">
                      <a16:creationId xmlns:a16="http://schemas.microsoft.com/office/drawing/2014/main" id="{B050E176-1EC2-BD48-BE64-F0125C4D0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12" name="Line 158">
                  <a:extLst>
                    <a:ext uri="{FF2B5EF4-FFF2-40B4-BE49-F238E27FC236}">
                      <a16:creationId xmlns:a16="http://schemas.microsoft.com/office/drawing/2014/main" id="{722969EF-6450-CD4D-B978-8AC9E2988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06" name="Group 159">
                <a:extLst>
                  <a:ext uri="{FF2B5EF4-FFF2-40B4-BE49-F238E27FC236}">
                    <a16:creationId xmlns:a16="http://schemas.microsoft.com/office/drawing/2014/main" id="{EF1F8419-C802-FD49-8DA7-20550D4E1E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2007" name="Line 160">
                  <a:extLst>
                    <a:ext uri="{FF2B5EF4-FFF2-40B4-BE49-F238E27FC236}">
                      <a16:creationId xmlns:a16="http://schemas.microsoft.com/office/drawing/2014/main" id="{37FFB550-DCDC-9D4C-91C3-2046A18CB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8" name="Line 161">
                  <a:extLst>
                    <a:ext uri="{FF2B5EF4-FFF2-40B4-BE49-F238E27FC236}">
                      <a16:creationId xmlns:a16="http://schemas.microsoft.com/office/drawing/2014/main" id="{E85658C8-65A4-9A40-A585-1D406C3C1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9" name="Line 162">
                  <a:extLst>
                    <a:ext uri="{FF2B5EF4-FFF2-40B4-BE49-F238E27FC236}">
                      <a16:creationId xmlns:a16="http://schemas.microsoft.com/office/drawing/2014/main" id="{802AB9A6-F709-3E47-A603-ADE0D4DD1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99" name="Text Box 163">
              <a:extLst>
                <a:ext uri="{FF2B5EF4-FFF2-40B4-BE49-F238E27FC236}">
                  <a16:creationId xmlns:a16="http://schemas.microsoft.com/office/drawing/2014/main" id="{8CF87A74-0C37-4C49-8821-C686E55E7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728"/>
              <a:ext cx="20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81950" name="Group 164">
            <a:extLst>
              <a:ext uri="{FF2B5EF4-FFF2-40B4-BE49-F238E27FC236}">
                <a16:creationId xmlns:a16="http://schemas.microsoft.com/office/drawing/2014/main" id="{F23A1B54-FF81-7D43-8B93-727C8E5874AB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2452688"/>
            <a:ext cx="708025" cy="638175"/>
            <a:chOff x="1898" y="728"/>
            <a:chExt cx="446" cy="402"/>
          </a:xfrm>
        </p:grpSpPr>
        <p:grpSp>
          <p:nvGrpSpPr>
            <p:cNvPr id="81983" name="Group 165">
              <a:extLst>
                <a:ext uri="{FF2B5EF4-FFF2-40B4-BE49-F238E27FC236}">
                  <a16:creationId xmlns:a16="http://schemas.microsoft.com/office/drawing/2014/main" id="{2ED2D8E0-2B33-D941-BDFA-1BEB684CD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81985" name="Oval 166">
                <a:extLst>
                  <a:ext uri="{FF2B5EF4-FFF2-40B4-BE49-F238E27FC236}">
                    <a16:creationId xmlns:a16="http://schemas.microsoft.com/office/drawing/2014/main" id="{26A7BCAE-215D-7148-BF9F-C6428E1F1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986" name="Line 167">
                <a:extLst>
                  <a:ext uri="{FF2B5EF4-FFF2-40B4-BE49-F238E27FC236}">
                    <a16:creationId xmlns:a16="http://schemas.microsoft.com/office/drawing/2014/main" id="{ECF13AE1-08C7-404F-BC1E-07DAD3321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87" name="Line 168">
                <a:extLst>
                  <a:ext uri="{FF2B5EF4-FFF2-40B4-BE49-F238E27FC236}">
                    <a16:creationId xmlns:a16="http://schemas.microsoft.com/office/drawing/2014/main" id="{5A0D4E44-5A38-ED47-9C86-DBD9178D4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88" name="Rectangle 169">
                <a:extLst>
                  <a:ext uri="{FF2B5EF4-FFF2-40B4-BE49-F238E27FC236}">
                    <a16:creationId xmlns:a16="http://schemas.microsoft.com/office/drawing/2014/main" id="{639E06F4-D930-0849-88C5-FD4C25A2E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989" name="Oval 170">
                <a:extLst>
                  <a:ext uri="{FF2B5EF4-FFF2-40B4-BE49-F238E27FC236}">
                    <a16:creationId xmlns:a16="http://schemas.microsoft.com/office/drawing/2014/main" id="{A89F7AB2-D1C3-9544-B9A3-A435BD874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1990" name="Group 171">
                <a:extLst>
                  <a:ext uri="{FF2B5EF4-FFF2-40B4-BE49-F238E27FC236}">
                    <a16:creationId xmlns:a16="http://schemas.microsoft.com/office/drawing/2014/main" id="{69310D36-5203-724F-899D-26B7AF6A27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81995" name="Line 172">
                  <a:extLst>
                    <a:ext uri="{FF2B5EF4-FFF2-40B4-BE49-F238E27FC236}">
                      <a16:creationId xmlns:a16="http://schemas.microsoft.com/office/drawing/2014/main" id="{A8BD548D-D25B-D944-9A39-445FCC67E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96" name="Line 173">
                  <a:extLst>
                    <a:ext uri="{FF2B5EF4-FFF2-40B4-BE49-F238E27FC236}">
                      <a16:creationId xmlns:a16="http://schemas.microsoft.com/office/drawing/2014/main" id="{2B330FAF-E5D0-404B-A726-B67C69B45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97" name="Line 174">
                  <a:extLst>
                    <a:ext uri="{FF2B5EF4-FFF2-40B4-BE49-F238E27FC236}">
                      <a16:creationId xmlns:a16="http://schemas.microsoft.com/office/drawing/2014/main" id="{620057F4-8933-574D-9A42-295B4FEBB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91" name="Group 175">
                <a:extLst>
                  <a:ext uri="{FF2B5EF4-FFF2-40B4-BE49-F238E27FC236}">
                    <a16:creationId xmlns:a16="http://schemas.microsoft.com/office/drawing/2014/main" id="{534834CA-469F-1D46-A0AE-8F674C8ED9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81992" name="Line 176">
                  <a:extLst>
                    <a:ext uri="{FF2B5EF4-FFF2-40B4-BE49-F238E27FC236}">
                      <a16:creationId xmlns:a16="http://schemas.microsoft.com/office/drawing/2014/main" id="{B126AB9E-21D6-E14E-8D40-E537D2D5D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93" name="Line 177">
                  <a:extLst>
                    <a:ext uri="{FF2B5EF4-FFF2-40B4-BE49-F238E27FC236}">
                      <a16:creationId xmlns:a16="http://schemas.microsoft.com/office/drawing/2014/main" id="{F1AC0A18-B157-FB4F-9A54-B032626273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94" name="Line 178">
                  <a:extLst>
                    <a:ext uri="{FF2B5EF4-FFF2-40B4-BE49-F238E27FC236}">
                      <a16:creationId xmlns:a16="http://schemas.microsoft.com/office/drawing/2014/main" id="{7F405217-6FDF-FD4E-ABC6-15A1C35D7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84" name="Text Box 179">
              <a:extLst>
                <a:ext uri="{FF2B5EF4-FFF2-40B4-BE49-F238E27FC236}">
                  <a16:creationId xmlns:a16="http://schemas.microsoft.com/office/drawing/2014/main" id="{DCB95484-3225-0148-90D4-6B9ACB823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728"/>
              <a:ext cx="2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</p:grpSp>
      <p:sp>
        <p:nvSpPr>
          <p:cNvPr id="81951" name="Text Box 180">
            <a:extLst>
              <a:ext uri="{FF2B5EF4-FFF2-40B4-BE49-F238E27FC236}">
                <a16:creationId xmlns:a16="http://schemas.microsoft.com/office/drawing/2014/main" id="{296A5BD3-2391-1B4C-962B-C3DC01E73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3063875"/>
            <a:ext cx="55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81952" name="Text Box 181">
            <a:extLst>
              <a:ext uri="{FF2B5EF4-FFF2-40B4-BE49-F238E27FC236}">
                <a16:creationId xmlns:a16="http://schemas.microsoft.com/office/drawing/2014/main" id="{E9F052C7-4CE2-C545-AA21-A404F5F1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065463"/>
            <a:ext cx="550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grpSp>
        <p:nvGrpSpPr>
          <p:cNvPr id="82036" name="Group 182">
            <a:extLst>
              <a:ext uri="{FF2B5EF4-FFF2-40B4-BE49-F238E27FC236}">
                <a16:creationId xmlns:a16="http://schemas.microsoft.com/office/drawing/2014/main" id="{99AFF7D9-2B61-3C45-BF9F-154909BD0871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459163"/>
            <a:ext cx="812800" cy="1441450"/>
            <a:chOff x="4863" y="143"/>
            <a:chExt cx="512" cy="908"/>
          </a:xfrm>
        </p:grpSpPr>
        <p:sp>
          <p:nvSpPr>
            <p:cNvPr id="81981" name="Rectangle 183">
              <a:extLst>
                <a:ext uri="{FF2B5EF4-FFF2-40B4-BE49-F238E27FC236}">
                  <a16:creationId xmlns:a16="http://schemas.microsoft.com/office/drawing/2014/main" id="{AEE55098-D559-0A48-AE9A-3C6AF14A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982" name="Text Box 184">
              <a:extLst>
                <a:ext uri="{FF2B5EF4-FFF2-40B4-BE49-F238E27FC236}">
                  <a16:creationId xmlns:a16="http://schemas.microsoft.com/office/drawing/2014/main" id="{A90F5A8D-8555-E847-ADB6-36FAFCE69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" y="163"/>
              <a:ext cx="51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Flow: X</a:t>
              </a:r>
            </a:p>
            <a:p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Src: A</a:t>
              </a:r>
            </a:p>
            <a:p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Dest: F</a:t>
              </a:r>
            </a:p>
            <a:p>
              <a:endParaRPr lang="en-US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82043" name="Group 185">
            <a:extLst>
              <a:ext uri="{FF2B5EF4-FFF2-40B4-BE49-F238E27FC236}">
                <a16:creationId xmlns:a16="http://schemas.microsoft.com/office/drawing/2014/main" id="{D72A4C64-F426-A240-B6A0-C37E2BCF62B4}"/>
              </a:ext>
            </a:extLst>
          </p:cNvPr>
          <p:cNvGrpSpPr>
            <a:grpSpLocks/>
          </p:cNvGrpSpPr>
          <p:nvPr/>
        </p:nvGrpSpPr>
        <p:grpSpPr bwMode="auto">
          <a:xfrm>
            <a:off x="6924675" y="3471863"/>
            <a:ext cx="812800" cy="1441450"/>
            <a:chOff x="4863" y="143"/>
            <a:chExt cx="512" cy="908"/>
          </a:xfrm>
        </p:grpSpPr>
        <p:sp>
          <p:nvSpPr>
            <p:cNvPr id="81979" name="Rectangle 186">
              <a:extLst>
                <a:ext uri="{FF2B5EF4-FFF2-40B4-BE49-F238E27FC236}">
                  <a16:creationId xmlns:a16="http://schemas.microsoft.com/office/drawing/2014/main" id="{C4A82049-2025-EE4E-B811-CC03CD4D0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980" name="Text Box 187">
              <a:extLst>
                <a:ext uri="{FF2B5EF4-FFF2-40B4-BE49-F238E27FC236}">
                  <a16:creationId xmlns:a16="http://schemas.microsoft.com/office/drawing/2014/main" id="{F93E965A-5B73-E449-B59E-AD7459398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" y="163"/>
              <a:ext cx="51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Flow: X</a:t>
              </a:r>
            </a:p>
            <a:p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Src: A</a:t>
              </a:r>
            </a:p>
            <a:p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Dest: F</a:t>
              </a:r>
            </a:p>
            <a:p>
              <a:endParaRPr lang="en-US" alt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82050" name="Group 188">
            <a:extLst>
              <a:ext uri="{FF2B5EF4-FFF2-40B4-BE49-F238E27FC236}">
                <a16:creationId xmlns:a16="http://schemas.microsoft.com/office/drawing/2014/main" id="{B3F47356-DBE1-1441-A96C-D46CC14DA240}"/>
              </a:ext>
            </a:extLst>
          </p:cNvPr>
          <p:cNvGrpSpPr>
            <a:grpSpLocks/>
          </p:cNvGrpSpPr>
          <p:nvPr/>
        </p:nvGrpSpPr>
        <p:grpSpPr bwMode="auto">
          <a:xfrm>
            <a:off x="3849688" y="3454400"/>
            <a:ext cx="957262" cy="2198688"/>
            <a:chOff x="4960" y="2152"/>
            <a:chExt cx="603" cy="1385"/>
          </a:xfrm>
        </p:grpSpPr>
        <p:sp>
          <p:nvSpPr>
            <p:cNvPr id="81974" name="Rectangle 189">
              <a:extLst>
                <a:ext uri="{FF2B5EF4-FFF2-40B4-BE49-F238E27FC236}">
                  <a16:creationId xmlns:a16="http://schemas.microsoft.com/office/drawing/2014/main" id="{A1D32A55-9651-924A-B61B-5B35C6093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1975" name="Group 190">
              <a:extLst>
                <a:ext uri="{FF2B5EF4-FFF2-40B4-BE49-F238E27FC236}">
                  <a16:creationId xmlns:a16="http://schemas.microsoft.com/office/drawing/2014/main" id="{D6DB7C05-D9D9-4B4C-A7FE-DA3528FCAD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5" y="2616"/>
              <a:ext cx="512" cy="864"/>
              <a:chOff x="4863" y="221"/>
              <a:chExt cx="512" cy="864"/>
            </a:xfrm>
          </p:grpSpPr>
          <p:sp>
            <p:nvSpPr>
              <p:cNvPr id="81977" name="Rectangle 191">
                <a:extLst>
                  <a:ext uri="{FF2B5EF4-FFF2-40B4-BE49-F238E27FC236}">
                    <a16:creationId xmlns:a16="http://schemas.microsoft.com/office/drawing/2014/main" id="{ED4168C5-7723-1144-B938-B6B4246A8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3" y="221"/>
                <a:ext cx="462" cy="8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978" name="Text Box 192">
                <a:extLst>
                  <a:ext uri="{FF2B5EF4-FFF2-40B4-BE49-F238E27FC236}">
                    <a16:creationId xmlns:a16="http://schemas.microsoft.com/office/drawing/2014/main" id="{C050092A-9CC5-044C-8232-0FE917251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3" y="251"/>
                <a:ext cx="512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Flow: X</a:t>
                </a:r>
              </a:p>
              <a:p>
                <a:r>
                  <a:rPr lang="en-US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Src: A</a:t>
                </a:r>
              </a:p>
              <a:p>
                <a:r>
                  <a:rPr lang="en-US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Dest: F</a:t>
                </a:r>
              </a:p>
              <a:p>
                <a:endParaRPr lang="en-US" altLang="en-US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sp>
          <p:nvSpPr>
            <p:cNvPr id="81976" name="Text Box 193">
              <a:extLst>
                <a:ext uri="{FF2B5EF4-FFF2-40B4-BE49-F238E27FC236}">
                  <a16:creationId xmlns:a16="http://schemas.microsoft.com/office/drawing/2014/main" id="{7A3688D5-64BE-1947-9F89-D70D40E73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" y="2152"/>
              <a:ext cx="57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Src:B</a:t>
              </a:r>
            </a:p>
            <a:p>
              <a:r>
                <a:rPr lang="en-US" alt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Dest: E</a:t>
              </a:r>
            </a:p>
          </p:txBody>
        </p:sp>
      </p:grpSp>
      <p:sp>
        <p:nvSpPr>
          <p:cNvPr id="1922242" name="Line 194">
            <a:extLst>
              <a:ext uri="{FF2B5EF4-FFF2-40B4-BE49-F238E27FC236}">
                <a16:creationId xmlns:a16="http://schemas.microsoft.com/office/drawing/2014/main" id="{D6998A0A-C563-2E46-A862-DD2FC0257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336232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22243" name="Line 195">
            <a:extLst>
              <a:ext uri="{FF2B5EF4-FFF2-40B4-BE49-F238E27FC236}">
                <a16:creationId xmlns:a16="http://schemas.microsoft.com/office/drawing/2014/main" id="{35B98013-543F-4C48-A9A9-5261AC3AB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525" y="336550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22244" name="Line 196">
            <a:extLst>
              <a:ext uri="{FF2B5EF4-FFF2-40B4-BE49-F238E27FC236}">
                <a16:creationId xmlns:a16="http://schemas.microsoft.com/office/drawing/2014/main" id="{66C1E10C-A944-1B44-AFD6-4B758CBE7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700" y="3367088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22245" name="Line 197">
            <a:extLst>
              <a:ext uri="{FF2B5EF4-FFF2-40B4-BE49-F238E27FC236}">
                <a16:creationId xmlns:a16="http://schemas.microsoft.com/office/drawing/2014/main" id="{F646D180-E580-704D-88B7-A4044F366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7388" y="336867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2058" name="Group 198">
            <a:extLst>
              <a:ext uri="{FF2B5EF4-FFF2-40B4-BE49-F238E27FC236}">
                <a16:creationId xmlns:a16="http://schemas.microsoft.com/office/drawing/2014/main" id="{3CBC58EF-2044-4C42-9C12-5EB46270D004}"/>
              </a:ext>
            </a:extLst>
          </p:cNvPr>
          <p:cNvGrpSpPr>
            <a:grpSpLocks/>
          </p:cNvGrpSpPr>
          <p:nvPr/>
        </p:nvGrpSpPr>
        <p:grpSpPr bwMode="auto">
          <a:xfrm>
            <a:off x="5824538" y="3457575"/>
            <a:ext cx="957262" cy="2198688"/>
            <a:chOff x="4960" y="2152"/>
            <a:chExt cx="603" cy="1385"/>
          </a:xfrm>
        </p:grpSpPr>
        <p:sp>
          <p:nvSpPr>
            <p:cNvPr id="81969" name="Rectangle 199">
              <a:extLst>
                <a:ext uri="{FF2B5EF4-FFF2-40B4-BE49-F238E27FC236}">
                  <a16:creationId xmlns:a16="http://schemas.microsoft.com/office/drawing/2014/main" id="{41873110-E07A-7649-B2C5-EBD2CDC5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1970" name="Group 200">
              <a:extLst>
                <a:ext uri="{FF2B5EF4-FFF2-40B4-BE49-F238E27FC236}">
                  <a16:creationId xmlns:a16="http://schemas.microsoft.com/office/drawing/2014/main" id="{EADCDC8B-A859-F641-B507-8AA8D6639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" y="2644"/>
              <a:ext cx="512" cy="834"/>
              <a:chOff x="4855" y="249"/>
              <a:chExt cx="512" cy="834"/>
            </a:xfrm>
          </p:grpSpPr>
          <p:sp>
            <p:nvSpPr>
              <p:cNvPr id="81972" name="Rectangle 201">
                <a:extLst>
                  <a:ext uri="{FF2B5EF4-FFF2-40B4-BE49-F238E27FC236}">
                    <a16:creationId xmlns:a16="http://schemas.microsoft.com/office/drawing/2014/main" id="{B0834240-BF93-144D-BE7C-1379B1050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3" y="251"/>
                <a:ext cx="462" cy="8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973" name="Text Box 202">
                <a:extLst>
                  <a:ext uri="{FF2B5EF4-FFF2-40B4-BE49-F238E27FC236}">
                    <a16:creationId xmlns:a16="http://schemas.microsoft.com/office/drawing/2014/main" id="{487C1611-DC5F-0247-901B-DBC1A7D9B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5" y="249"/>
                <a:ext cx="512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Flow: X</a:t>
                </a:r>
              </a:p>
              <a:p>
                <a:r>
                  <a:rPr lang="en-US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Src: A</a:t>
                </a:r>
              </a:p>
              <a:p>
                <a:r>
                  <a:rPr lang="en-US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Dest: F</a:t>
                </a:r>
              </a:p>
              <a:p>
                <a:endParaRPr lang="en-US" altLang="en-US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sp>
          <p:nvSpPr>
            <p:cNvPr id="81971" name="Text Box 203">
              <a:extLst>
                <a:ext uri="{FF2B5EF4-FFF2-40B4-BE49-F238E27FC236}">
                  <a16:creationId xmlns:a16="http://schemas.microsoft.com/office/drawing/2014/main" id="{853A262E-2DE2-2246-8897-4DD5B705D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" y="2152"/>
              <a:ext cx="57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Src:B</a:t>
              </a:r>
            </a:p>
            <a:p>
              <a:r>
                <a:rPr lang="en-US" alt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Dest: E</a:t>
              </a:r>
            </a:p>
          </p:txBody>
        </p:sp>
      </p:grpSp>
      <p:sp>
        <p:nvSpPr>
          <p:cNvPr id="1922252" name="Text Box 204">
            <a:extLst>
              <a:ext uri="{FF2B5EF4-FFF2-40B4-BE49-F238E27FC236}">
                <a16:creationId xmlns:a16="http://schemas.microsoft.com/office/drawing/2014/main" id="{034453D3-ABA1-814D-B3A5-14DA1AE73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5657850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A-to-B:</a:t>
            </a:r>
          </a:p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1922253" name="Line 205">
            <a:extLst>
              <a:ext uri="{FF2B5EF4-FFF2-40B4-BE49-F238E27FC236}">
                <a16:creationId xmlns:a16="http://schemas.microsoft.com/office/drawing/2014/main" id="{BD344B61-49BC-A24B-8EB0-D98450A5D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4953000"/>
            <a:ext cx="0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22254" name="Text Box 206">
            <a:extLst>
              <a:ext uri="{FF2B5EF4-FFF2-40B4-BE49-F238E27FC236}">
                <a16:creationId xmlns:a16="http://schemas.microsoft.com/office/drawing/2014/main" id="{FCF99009-90D2-5546-915C-417D0AA4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57850"/>
            <a:ext cx="804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E-to-F:</a:t>
            </a:r>
          </a:p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1922255" name="Line 207">
            <a:extLst>
              <a:ext uri="{FF2B5EF4-FFF2-40B4-BE49-F238E27FC236}">
                <a16:creationId xmlns:a16="http://schemas.microsoft.com/office/drawing/2014/main" id="{A8624BB8-6772-F740-8911-16D5267DC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988" y="4953000"/>
            <a:ext cx="0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22256" name="Text Box 208">
            <a:extLst>
              <a:ext uri="{FF2B5EF4-FFF2-40B4-BE49-F238E27FC236}">
                <a16:creationId xmlns:a16="http://schemas.microsoft.com/office/drawing/2014/main" id="{3C1BD25A-00B2-2246-B65A-42A8050CA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5795963"/>
            <a:ext cx="1217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B-to-C:</a:t>
            </a:r>
          </a:p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IPv6 inside</a:t>
            </a:r>
          </a:p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1922257" name="Line 209">
            <a:extLst>
              <a:ext uri="{FF2B5EF4-FFF2-40B4-BE49-F238E27FC236}">
                <a16:creationId xmlns:a16="http://schemas.microsoft.com/office/drawing/2014/main" id="{AB82C40A-ECBC-6740-9867-6FC2C8BB0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2288" y="56388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22258" name="Text Box 210">
            <a:extLst>
              <a:ext uri="{FF2B5EF4-FFF2-40B4-BE49-F238E27FC236}">
                <a16:creationId xmlns:a16="http://schemas.microsoft.com/office/drawing/2014/main" id="{35D54D8D-6264-E142-8974-5D89B08A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5808663"/>
            <a:ext cx="1217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B-to-C:</a:t>
            </a:r>
          </a:p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IPv6 inside</a:t>
            </a:r>
          </a:p>
          <a:p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1922259" name="Line 211">
            <a:extLst>
              <a:ext uri="{FF2B5EF4-FFF2-40B4-BE49-F238E27FC236}">
                <a16:creationId xmlns:a16="http://schemas.microsoft.com/office/drawing/2014/main" id="{CC00B60D-4CA5-174E-BA70-8F09E5C5C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7938" y="56515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252" grpId="0"/>
      <p:bldP spid="1922254" grpId="0"/>
      <p:bldP spid="1922256" grpId="0"/>
      <p:bldP spid="1922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EEE3E92-94FD-404D-B786-D84630801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Middleboxes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758A20B-5B70-6D45-840C-284602AAA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5638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Middleboxes are intermediaries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Interposed between communicating hosts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Often without knowledge of one or both parties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Myriad uses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Address translators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Firewalls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Traffic shapers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Intrusion detection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Transparent proxies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Application accelerators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C9D9189-06B7-224A-90C2-003AAAE1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0A4150-133E-4347-89BD-B33430D5F60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56A998-222E-8149-A4C2-B56F76F5D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860" y="3106292"/>
            <a:ext cx="3927968" cy="359930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433D232-A5B4-CC4D-85A4-0896452D3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390" y="3242817"/>
            <a:ext cx="41916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2963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    “An abomination!”</a:t>
            </a:r>
          </a:p>
          <a:p>
            <a:pPr lvl="1" algn="l">
              <a:lnSpc>
                <a:spcPts val="2963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latin typeface="Calibri" panose="020F0502020204030204" pitchFamily="34" charset="0"/>
              </a:rPr>
              <a:t>Violation of layering</a:t>
            </a:r>
          </a:p>
          <a:p>
            <a:pPr lvl="1" algn="l">
              <a:lnSpc>
                <a:spcPts val="2963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latin typeface="Calibri" panose="020F0502020204030204" pitchFamily="34" charset="0"/>
              </a:rPr>
              <a:t>Hard to reason about</a:t>
            </a:r>
          </a:p>
          <a:p>
            <a:pPr lvl="1" algn="l">
              <a:lnSpc>
                <a:spcPts val="2963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n-US" altLang="en-US" dirty="0">
                <a:latin typeface="Calibri" panose="020F0502020204030204" pitchFamily="34" charset="0"/>
              </a:rPr>
              <a:t>Responsible for subtle bugs</a:t>
            </a:r>
          </a:p>
          <a:p>
            <a:pPr algn="l">
              <a:lnSpc>
                <a:spcPts val="2963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    “A practical necessity!”</a:t>
            </a:r>
          </a:p>
          <a:p>
            <a:pPr lvl="1" algn="l">
              <a:lnSpc>
                <a:spcPts val="2963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latin typeface="Calibri" panose="020F0502020204030204" pitchFamily="34" charset="0"/>
              </a:rPr>
              <a:t>Solve real/pressing problems</a:t>
            </a:r>
          </a:p>
          <a:p>
            <a:pPr lvl="1" algn="l">
              <a:lnSpc>
                <a:spcPts val="2963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dirty="0">
                <a:latin typeface="Calibri" panose="020F0502020204030204" pitchFamily="34" charset="0"/>
              </a:rPr>
              <a:t>Needs not likely to go away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E3044449-5ABF-AC4E-9803-61B03925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z="4200" dirty="0">
                <a:ea typeface="ＭＳ Ｐゴシック" panose="020B0600070205080204" pitchFamily="34" charset="-128"/>
              </a:rPr>
              <a:t>Remote Access Virtual Private Network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A2C7D38E-ADF2-5043-A906-EEB2452D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13" y="3771900"/>
            <a:ext cx="8534400" cy="3306762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Tunnel from user machine to VPN server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A “link” across the Internet to the local network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Encapsulates packets to/from the user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Packet from 12.1.1.73 to 12.1.1.100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Inside a packet from 1.2.3.4 to 12.1.1.1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Interior packet can be point-to-point encrypted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371ACFA5-CD4E-7742-BE36-89996580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510B5C-4D4F-2B41-9C2B-727E3919A18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Cloud">
            <a:extLst>
              <a:ext uri="{FF2B5EF4-FFF2-40B4-BE49-F238E27FC236}">
                <a16:creationId xmlns:a16="http://schemas.microsoft.com/office/drawing/2014/main" id="{FE792741-4FC0-F649-B61A-A8AF3F4EEFA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286000" y="1600200"/>
            <a:ext cx="2982913" cy="1600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2400" dirty="0">
              <a:latin typeface="Calibri"/>
              <a:ea typeface="ＭＳ Ｐゴシック" pitchFamily="-106" charset="-128"/>
              <a:cs typeface="Calibri"/>
            </a:endParaRPr>
          </a:p>
          <a:p>
            <a:pPr>
              <a:defRPr/>
            </a:pPr>
            <a:endParaRPr lang="en-US" sz="2400" dirty="0">
              <a:latin typeface="Calibri"/>
              <a:ea typeface="ＭＳ Ｐゴシック" pitchFamily="-106" charset="-128"/>
              <a:cs typeface="Calibri"/>
            </a:endParaRPr>
          </a:p>
          <a:p>
            <a:pPr>
              <a:defRPr/>
            </a:pPr>
            <a:r>
              <a:rPr lang="en-US" sz="2400" dirty="0">
                <a:latin typeface="Calibri"/>
                <a:ea typeface="ＭＳ Ｐゴシック" pitchFamily="-106" charset="-128"/>
                <a:cs typeface="Calibri"/>
              </a:rPr>
              <a:t>Internet</a:t>
            </a:r>
          </a:p>
        </p:txBody>
      </p:sp>
      <p:pic>
        <p:nvPicPr>
          <p:cNvPr id="83974" name="Picture 5" descr="j0195384">
            <a:extLst>
              <a:ext uri="{FF2B5EF4-FFF2-40B4-BE49-F238E27FC236}">
                <a16:creationId xmlns:a16="http://schemas.microsoft.com/office/drawing/2014/main" id="{4B921D56-89D0-1349-818E-3C055177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057400"/>
            <a:ext cx="10525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83CC67-67DD-E249-89BE-29C26687B778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 flipV="1">
            <a:off x="1585913" y="2400300"/>
            <a:ext cx="709612" cy="1952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3807F6-B110-7F43-9D15-2C13B15924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2209800"/>
            <a:ext cx="914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7" name="TextBox 31">
            <a:extLst>
              <a:ext uri="{FF2B5EF4-FFF2-40B4-BE49-F238E27FC236}">
                <a16:creationId xmlns:a16="http://schemas.microsoft.com/office/drawing/2014/main" id="{AEA7EB5D-22D0-7944-9E53-50F869F76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1371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VPN server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DE5671-7023-3741-9F21-88206D13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762000" cy="838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Cloud">
            <a:extLst>
              <a:ext uri="{FF2B5EF4-FFF2-40B4-BE49-F238E27FC236}">
                <a16:creationId xmlns:a16="http://schemas.microsoft.com/office/drawing/2014/main" id="{B691E09A-9CA9-B841-85B7-16CD1EEC583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086600" y="1828800"/>
            <a:ext cx="1420813" cy="762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7E7CCD-9D47-6A44-8D82-ED8C06BE75EC}"/>
              </a:ext>
            </a:extLst>
          </p:cNvPr>
          <p:cNvCxnSpPr>
            <a:cxnSpLocks noChangeShapeType="1"/>
            <a:endCxn id="35" idx="0"/>
          </p:cNvCxnSpPr>
          <p:nvPr/>
        </p:nvCxnSpPr>
        <p:spPr bwMode="auto">
          <a:xfrm>
            <a:off x="6705600" y="2209800"/>
            <a:ext cx="38576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EEDAC0A7-5B87-C545-8F80-750B9F2C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1846263"/>
            <a:ext cx="5746750" cy="931862"/>
          </a:xfrm>
          <a:custGeom>
            <a:avLst/>
            <a:gdLst>
              <a:gd name="T0" fmla="*/ 0 w 5746750"/>
              <a:gd name="T1" fmla="*/ 931862 h 931333"/>
              <a:gd name="T2" fmla="*/ 2571750 w 5746750"/>
              <a:gd name="T3" fmla="*/ 105893 h 931333"/>
              <a:gd name="T4" fmla="*/ 5746750 w 5746750"/>
              <a:gd name="T5" fmla="*/ 296501 h 931333"/>
              <a:gd name="T6" fmla="*/ 0 60000 65536"/>
              <a:gd name="T7" fmla="*/ 0 60000 65536"/>
              <a:gd name="T8" fmla="*/ 0 60000 65536"/>
              <a:gd name="T9" fmla="*/ 0 w 5746750"/>
              <a:gd name="T10" fmla="*/ 0 h 931333"/>
              <a:gd name="T11" fmla="*/ 5746750 w 5746750"/>
              <a:gd name="T12" fmla="*/ 931333 h 931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6750" h="931333">
                <a:moveTo>
                  <a:pt x="0" y="931333"/>
                </a:moveTo>
                <a:cubicBezTo>
                  <a:pt x="806979" y="571499"/>
                  <a:pt x="1613958" y="211666"/>
                  <a:pt x="2571750" y="105833"/>
                </a:cubicBezTo>
                <a:cubicBezTo>
                  <a:pt x="3529542" y="0"/>
                  <a:pt x="5746750" y="296333"/>
                  <a:pt x="5746750" y="296333"/>
                </a:cubicBezTo>
              </a:path>
            </a:pathLst>
          </a:custGeom>
          <a:noFill/>
          <a:ln w="508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3982" name="TextBox 38">
            <a:extLst>
              <a:ext uri="{FF2B5EF4-FFF2-40B4-BE49-F238E27FC236}">
                <a16:creationId xmlns:a16="http://schemas.microsoft.com/office/drawing/2014/main" id="{D00B195F-F1D9-A844-AB21-F1CDAF12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26670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12.1.1.0/24</a:t>
            </a:r>
          </a:p>
        </p:txBody>
      </p:sp>
      <p:sp>
        <p:nvSpPr>
          <p:cNvPr id="83983" name="TextBox 39">
            <a:extLst>
              <a:ext uri="{FF2B5EF4-FFF2-40B4-BE49-F238E27FC236}">
                <a16:creationId xmlns:a16="http://schemas.microsoft.com/office/drawing/2014/main" id="{075F25F9-705C-5C4D-95B1-E1AD98EA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524000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12.1.1.73</a:t>
            </a:r>
          </a:p>
        </p:txBody>
      </p:sp>
      <p:sp>
        <p:nvSpPr>
          <p:cNvPr id="83984" name="TextBox 40">
            <a:extLst>
              <a:ext uri="{FF2B5EF4-FFF2-40B4-BE49-F238E27FC236}">
                <a16:creationId xmlns:a16="http://schemas.microsoft.com/office/drawing/2014/main" id="{F4AF3F1A-DC02-9A47-981B-99BB5779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2971800"/>
            <a:ext cx="105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1.2.3.4</a:t>
            </a:r>
          </a:p>
        </p:txBody>
      </p:sp>
      <p:sp>
        <p:nvSpPr>
          <p:cNvPr id="83985" name="TextBox 41">
            <a:extLst>
              <a:ext uri="{FF2B5EF4-FFF2-40B4-BE49-F238E27FC236}">
                <a16:creationId xmlns:a16="http://schemas.microsoft.com/office/drawing/2014/main" id="{C0C88C91-AD99-2240-8EEB-9B5745CD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88" y="2819400"/>
            <a:ext cx="120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12.1.1.1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E3044449-5ABF-AC4E-9803-61B03925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“Commercial” VPNs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A2C7D38E-ADF2-5043-A906-EEB2452D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68" y="3776663"/>
            <a:ext cx="8305800" cy="2697162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Tunnel from user machine to VPN server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VPN server NATs or TCP proxies traffic to origin sites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Traffic between client and VPN encrypted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VPN “anonymizes” the IP of client to rest of Internet, and can circumvent censorship on client-side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Client must fully trust VPN provider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371ACFA5-CD4E-7742-BE36-89996580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510B5C-4D4F-2B41-9C2B-727E3919A18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Cloud">
            <a:extLst>
              <a:ext uri="{FF2B5EF4-FFF2-40B4-BE49-F238E27FC236}">
                <a16:creationId xmlns:a16="http://schemas.microsoft.com/office/drawing/2014/main" id="{FE792741-4FC0-F649-B61A-A8AF3F4EEFA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286000" y="1600200"/>
            <a:ext cx="2982913" cy="1600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2400" dirty="0">
              <a:latin typeface="Calibri"/>
              <a:ea typeface="ＭＳ Ｐゴシック" pitchFamily="-106" charset="-128"/>
              <a:cs typeface="Calibri"/>
            </a:endParaRPr>
          </a:p>
          <a:p>
            <a:pPr>
              <a:defRPr/>
            </a:pPr>
            <a:endParaRPr lang="en-US" sz="2400" dirty="0">
              <a:latin typeface="Calibri"/>
              <a:ea typeface="ＭＳ Ｐゴシック" pitchFamily="-106" charset="-128"/>
              <a:cs typeface="Calibri"/>
            </a:endParaRPr>
          </a:p>
          <a:p>
            <a:pPr>
              <a:defRPr/>
            </a:pPr>
            <a:r>
              <a:rPr lang="en-US" sz="2400" dirty="0">
                <a:latin typeface="Calibri"/>
                <a:ea typeface="ＭＳ Ｐゴシック" pitchFamily="-106" charset="-128"/>
                <a:cs typeface="Calibri"/>
              </a:rPr>
              <a:t>Internet</a:t>
            </a:r>
          </a:p>
        </p:txBody>
      </p:sp>
      <p:pic>
        <p:nvPicPr>
          <p:cNvPr id="83974" name="Picture 5" descr="j0195384">
            <a:extLst>
              <a:ext uri="{FF2B5EF4-FFF2-40B4-BE49-F238E27FC236}">
                <a16:creationId xmlns:a16="http://schemas.microsoft.com/office/drawing/2014/main" id="{4B921D56-89D0-1349-818E-3C055177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057400"/>
            <a:ext cx="10525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83CC67-67DD-E249-89BE-29C26687B778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 flipV="1">
            <a:off x="1585913" y="2400300"/>
            <a:ext cx="709612" cy="1952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3807F6-B110-7F43-9D15-2C13B15924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2209800"/>
            <a:ext cx="914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7" name="TextBox 31">
            <a:extLst>
              <a:ext uri="{FF2B5EF4-FFF2-40B4-BE49-F238E27FC236}">
                <a16:creationId xmlns:a16="http://schemas.microsoft.com/office/drawing/2014/main" id="{AEA7EB5D-22D0-7944-9E53-50F869F76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915" y="1302841"/>
            <a:ext cx="2607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VPN server + proxy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DE5671-7023-3741-9F21-88206D13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762000" cy="838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7E7CCD-9D47-6A44-8D82-ED8C06BE75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05600" y="2209800"/>
            <a:ext cx="38576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2" name="TextBox 38">
            <a:extLst>
              <a:ext uri="{FF2B5EF4-FFF2-40B4-BE49-F238E27FC236}">
                <a16:creationId xmlns:a16="http://schemas.microsoft.com/office/drawing/2014/main" id="{D00B195F-F1D9-A844-AB21-F1CDAF12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899" y="2393111"/>
            <a:ext cx="1051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3.4.5.6</a:t>
            </a:r>
          </a:p>
        </p:txBody>
      </p:sp>
      <p:sp>
        <p:nvSpPr>
          <p:cNvPr id="83984" name="TextBox 40">
            <a:extLst>
              <a:ext uri="{FF2B5EF4-FFF2-40B4-BE49-F238E27FC236}">
                <a16:creationId xmlns:a16="http://schemas.microsoft.com/office/drawing/2014/main" id="{F4AF3F1A-DC02-9A47-981B-99BB5779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2971800"/>
            <a:ext cx="105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1.2.3.4</a:t>
            </a:r>
          </a:p>
        </p:txBody>
      </p:sp>
      <p:sp>
        <p:nvSpPr>
          <p:cNvPr id="83985" name="TextBox 41">
            <a:extLst>
              <a:ext uri="{FF2B5EF4-FFF2-40B4-BE49-F238E27FC236}">
                <a16:creationId xmlns:a16="http://schemas.microsoft.com/office/drawing/2014/main" id="{C0C88C91-AD99-2240-8EEB-9B5745CD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88" y="2819400"/>
            <a:ext cx="120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12.1.1.1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EDAC0A7-5B87-C545-8F80-750B9F2C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1846263"/>
            <a:ext cx="4608255" cy="931862"/>
          </a:xfrm>
          <a:custGeom>
            <a:avLst/>
            <a:gdLst>
              <a:gd name="T0" fmla="*/ 0 w 5746750"/>
              <a:gd name="T1" fmla="*/ 931862 h 931333"/>
              <a:gd name="T2" fmla="*/ 2571750 w 5746750"/>
              <a:gd name="T3" fmla="*/ 105893 h 931333"/>
              <a:gd name="T4" fmla="*/ 5746750 w 5746750"/>
              <a:gd name="T5" fmla="*/ 296501 h 931333"/>
              <a:gd name="T6" fmla="*/ 0 60000 65536"/>
              <a:gd name="T7" fmla="*/ 0 60000 65536"/>
              <a:gd name="T8" fmla="*/ 0 60000 65536"/>
              <a:gd name="T9" fmla="*/ 0 w 5746750"/>
              <a:gd name="T10" fmla="*/ 0 h 931333"/>
              <a:gd name="T11" fmla="*/ 5746750 w 5746750"/>
              <a:gd name="T12" fmla="*/ 931333 h 931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6750" h="931333">
                <a:moveTo>
                  <a:pt x="0" y="931333"/>
                </a:moveTo>
                <a:cubicBezTo>
                  <a:pt x="806979" y="571499"/>
                  <a:pt x="1613958" y="211666"/>
                  <a:pt x="2571750" y="105833"/>
                </a:cubicBezTo>
                <a:cubicBezTo>
                  <a:pt x="3529542" y="0"/>
                  <a:pt x="5746750" y="296333"/>
                  <a:pt x="5746750" y="296333"/>
                </a:cubicBezTo>
              </a:path>
            </a:pathLst>
          </a:custGeom>
          <a:noFill/>
          <a:ln w="508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F804A05-2931-5F4E-B4D7-8906855A9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961" y="1939925"/>
            <a:ext cx="1823514" cy="205581"/>
          </a:xfrm>
          <a:custGeom>
            <a:avLst/>
            <a:gdLst>
              <a:gd name="T0" fmla="*/ 0 w 5746750"/>
              <a:gd name="T1" fmla="*/ 931862 h 931333"/>
              <a:gd name="T2" fmla="*/ 2571750 w 5746750"/>
              <a:gd name="T3" fmla="*/ 105893 h 931333"/>
              <a:gd name="T4" fmla="*/ 5746750 w 5746750"/>
              <a:gd name="T5" fmla="*/ 296501 h 931333"/>
              <a:gd name="T6" fmla="*/ 0 60000 65536"/>
              <a:gd name="T7" fmla="*/ 0 60000 65536"/>
              <a:gd name="T8" fmla="*/ 0 60000 65536"/>
              <a:gd name="T9" fmla="*/ 0 w 5746750"/>
              <a:gd name="T10" fmla="*/ 0 h 931333"/>
              <a:gd name="T11" fmla="*/ 5746750 w 5746750"/>
              <a:gd name="T12" fmla="*/ 931333 h 931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6750" h="931333">
                <a:moveTo>
                  <a:pt x="0" y="931333"/>
                </a:moveTo>
                <a:cubicBezTo>
                  <a:pt x="806979" y="571499"/>
                  <a:pt x="1613958" y="211666"/>
                  <a:pt x="2571750" y="105833"/>
                </a:cubicBezTo>
                <a:cubicBezTo>
                  <a:pt x="3529542" y="0"/>
                  <a:pt x="5746750" y="296333"/>
                  <a:pt x="5746750" y="296333"/>
                </a:cubicBezTo>
              </a:path>
            </a:pathLst>
          </a:custGeom>
          <a:noFill/>
          <a:ln w="508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1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3FDF6E8-EA3D-0847-8EB6-2ABDCA2D4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57F6982-5021-CB4A-8F0E-9430DC648A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41438"/>
            <a:ext cx="85344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Middleboxes address important problems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Getting by with fewer IP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Blocking unwanted traffic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Making fair use of network resources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Improving end-to-end performance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Middleboxes cause problems of their own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longer globally unique IP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Cannot assume network simply delivers packets</a:t>
            </a: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F500DA5F-A840-D340-9BFE-5C7CDD72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38D09F-BE63-4948-BBBA-4CB442C2996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4E78C99-3EC8-5F49-8361-0498F36912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400">
                <a:ea typeface="ＭＳ Ｐゴシック" panose="020B0600070205080204" pitchFamily="34" charset="-128"/>
              </a:rPr>
              <a:t>Firewalls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6C053C5-365F-DC41-B0CC-3E83511A1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B16AC04-452A-0044-BB9E-01DDCCFBD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A24E10-2A0D-4C4F-B7A1-062069AE50B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79EF5698-BE9C-2341-9658-0EDDDE683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cs typeface="Calibri" panose="020F0502020204030204" pitchFamily="34" charset="0"/>
              </a:rPr>
              <a:t>Firewalls</a:t>
            </a:r>
          </a:p>
        </p:txBody>
      </p:sp>
      <p:sp>
        <p:nvSpPr>
          <p:cNvPr id="28675" name="Content Placeholder 363">
            <a:extLst>
              <a:ext uri="{FF2B5EF4-FFF2-40B4-BE49-F238E27FC236}">
                <a16:creationId xmlns:a16="http://schemas.microsoft.com/office/drawing/2014/main" id="{DD64CA9C-E73F-A143-925F-86546ACD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343400"/>
            <a:ext cx="8763000" cy="1828800"/>
          </a:xfrm>
        </p:spPr>
        <p:txBody>
          <a:bodyPr/>
          <a:lstStyle/>
          <a:p>
            <a:pPr>
              <a:lnSpc>
                <a:spcPts val="2663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  <a:cs typeface="Calibri" panose="020F0502020204030204" pitchFamily="34" charset="0"/>
              </a:rPr>
              <a:t>Firewall filters packet-by-packet, based on:</a:t>
            </a:r>
          </a:p>
          <a:p>
            <a:pPr lvl="1">
              <a:lnSpc>
                <a:spcPts val="2663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  <a:cs typeface="Calibri" panose="020F0502020204030204" pitchFamily="34" charset="0"/>
              </a:rPr>
              <a:t>Source and destination IP addresses and port #’s</a:t>
            </a:r>
          </a:p>
          <a:p>
            <a:pPr lvl="1">
              <a:lnSpc>
                <a:spcPts val="2663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  <a:cs typeface="Calibri" panose="020F0502020204030204" pitchFamily="34" charset="0"/>
              </a:rPr>
              <a:t>TCP SYN and ACK bits;  ICMP message type</a:t>
            </a:r>
          </a:p>
          <a:p>
            <a:pPr lvl="1">
              <a:lnSpc>
                <a:spcPts val="2663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  <a:cs typeface="Calibri" panose="020F0502020204030204" pitchFamily="34" charset="0"/>
              </a:rPr>
              <a:t>Deep packet inspection on packet contents (DPI)</a:t>
            </a:r>
          </a:p>
          <a:p>
            <a:pPr>
              <a:spcAft>
                <a:spcPts val="600"/>
              </a:spcAft>
            </a:pPr>
            <a:endParaRPr lang="en-US" altLang="en-US" sz="360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8676" name="Slide Number Placeholder 2">
            <a:extLst>
              <a:ext uri="{FF2B5EF4-FFF2-40B4-BE49-F238E27FC236}">
                <a16:creationId xmlns:a16="http://schemas.microsoft.com/office/drawing/2014/main" id="{98C89C8F-4D9C-8145-AE0B-B2E86F7C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C5EB96-D2F0-3747-80F5-0986C2A1BE7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E870E36A-6F04-1B45-9D32-97D5B815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25400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grpSp>
        <p:nvGrpSpPr>
          <p:cNvPr id="28678" name="Group 361">
            <a:extLst>
              <a:ext uri="{FF2B5EF4-FFF2-40B4-BE49-F238E27FC236}">
                <a16:creationId xmlns:a16="http://schemas.microsoft.com/office/drawing/2014/main" id="{099AC367-CAB5-A24F-B34A-832CD8CF18B6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638175"/>
            <a:ext cx="7070725" cy="2257425"/>
            <a:chOff x="962025" y="1690680"/>
            <a:chExt cx="7070402" cy="2257208"/>
          </a:xfrm>
        </p:grpSpPr>
        <p:sp>
          <p:nvSpPr>
            <p:cNvPr id="28811" name="Rectangle 9">
              <a:extLst>
                <a:ext uri="{FF2B5EF4-FFF2-40B4-BE49-F238E27FC236}">
                  <a16:creationId xmlns:a16="http://schemas.microsoft.com/office/drawing/2014/main" id="{449614A8-BC43-4D46-8178-7E86B956A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667" y="1690680"/>
              <a:ext cx="184666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12" name="Rectangle 13">
              <a:extLst>
                <a:ext uri="{FF2B5EF4-FFF2-40B4-BE49-F238E27FC236}">
                  <a16:creationId xmlns:a16="http://schemas.microsoft.com/office/drawing/2014/main" id="{6C87D3DF-CD01-C644-A2F7-82DD47568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675" y="2522905"/>
              <a:ext cx="6581" cy="2099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13" name="Freeform 17">
              <a:extLst>
                <a:ext uri="{FF2B5EF4-FFF2-40B4-BE49-F238E27FC236}">
                  <a16:creationId xmlns:a16="http://schemas.microsoft.com/office/drawing/2014/main" id="{2361DCA4-B566-3F4B-957D-A27781CB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" y="2209800"/>
              <a:ext cx="3667922" cy="1738088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14" name="Freeform 18">
              <a:extLst>
                <a:ext uri="{FF2B5EF4-FFF2-40B4-BE49-F238E27FC236}">
                  <a16:creationId xmlns:a16="http://schemas.microsoft.com/office/drawing/2014/main" id="{3A155BFA-8A1F-904E-9911-36D01C339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074" y="3769988"/>
              <a:ext cx="245698" cy="128088"/>
            </a:xfrm>
            <a:custGeom>
              <a:avLst/>
              <a:gdLst>
                <a:gd name="T0" fmla="*/ 2147483647 w 112"/>
                <a:gd name="T1" fmla="*/ 0 h 72"/>
                <a:gd name="T2" fmla="*/ 0 w 112"/>
                <a:gd name="T3" fmla="*/ 2147483647 h 72"/>
                <a:gd name="T4" fmla="*/ 2147483647 w 112"/>
                <a:gd name="T5" fmla="*/ 2147483647 h 72"/>
                <a:gd name="T6" fmla="*/ 2147483647 w 112"/>
                <a:gd name="T7" fmla="*/ 0 h 72"/>
                <a:gd name="T8" fmla="*/ 2147483647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15" name="Rectangle 19">
              <a:extLst>
                <a:ext uri="{FF2B5EF4-FFF2-40B4-BE49-F238E27FC236}">
                  <a16:creationId xmlns:a16="http://schemas.microsoft.com/office/drawing/2014/main" id="{CD1EDA45-DF60-2E49-A423-15313447F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17" y="3355480"/>
              <a:ext cx="114074" cy="419845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16" name="Rectangle 20">
              <a:extLst>
                <a:ext uri="{FF2B5EF4-FFF2-40B4-BE49-F238E27FC236}">
                  <a16:creationId xmlns:a16="http://schemas.microsoft.com/office/drawing/2014/main" id="{6377599B-0A18-BA47-B5FA-48B9304A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268" y="3474673"/>
              <a:ext cx="155755" cy="419845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17" name="Rectangle 21">
              <a:extLst>
                <a:ext uri="{FF2B5EF4-FFF2-40B4-BE49-F238E27FC236}">
                  <a16:creationId xmlns:a16="http://schemas.microsoft.com/office/drawing/2014/main" id="{303E5212-A037-FC41-A601-EDABB44AC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268" y="3474673"/>
              <a:ext cx="155755" cy="41984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18" name="Freeform 22">
              <a:extLst>
                <a:ext uri="{FF2B5EF4-FFF2-40B4-BE49-F238E27FC236}">
                  <a16:creationId xmlns:a16="http://schemas.microsoft.com/office/drawing/2014/main" id="{F99F4029-C0E4-414F-8E8C-98A018B5B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074" y="3350143"/>
              <a:ext cx="245698" cy="128088"/>
            </a:xfrm>
            <a:custGeom>
              <a:avLst/>
              <a:gdLst>
                <a:gd name="T0" fmla="*/ 2147483647 w 112"/>
                <a:gd name="T1" fmla="*/ 0 h 72"/>
                <a:gd name="T2" fmla="*/ 0 w 112"/>
                <a:gd name="T3" fmla="*/ 2147483647 h 72"/>
                <a:gd name="T4" fmla="*/ 2147483647 w 112"/>
                <a:gd name="T5" fmla="*/ 2147483647 h 72"/>
                <a:gd name="T6" fmla="*/ 2147483647 w 112"/>
                <a:gd name="T7" fmla="*/ 0 h 72"/>
                <a:gd name="T8" fmla="*/ 2147483647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19" name="Freeform 23">
              <a:extLst>
                <a:ext uri="{FF2B5EF4-FFF2-40B4-BE49-F238E27FC236}">
                  <a16:creationId xmlns:a16="http://schemas.microsoft.com/office/drawing/2014/main" id="{6BEA42F5-A766-7B4B-BC52-5E775F2E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074" y="3350143"/>
              <a:ext cx="245698" cy="128088"/>
            </a:xfrm>
            <a:custGeom>
              <a:avLst/>
              <a:gdLst>
                <a:gd name="T0" fmla="*/ 2147483647 w 112"/>
                <a:gd name="T1" fmla="*/ 0 h 72"/>
                <a:gd name="T2" fmla="*/ 0 w 112"/>
                <a:gd name="T3" fmla="*/ 2147483647 h 72"/>
                <a:gd name="T4" fmla="*/ 2147483647 w 112"/>
                <a:gd name="T5" fmla="*/ 2147483647 h 72"/>
                <a:gd name="T6" fmla="*/ 2147483647 w 112"/>
                <a:gd name="T7" fmla="*/ 0 h 72"/>
                <a:gd name="T8" fmla="*/ 2147483647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20" name="Line 24">
              <a:extLst>
                <a:ext uri="{FF2B5EF4-FFF2-40B4-BE49-F238E27FC236}">
                  <a16:creationId xmlns:a16="http://schemas.microsoft.com/office/drawing/2014/main" id="{503989CC-0C9A-4748-8B20-D66739C69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772" y="3360817"/>
              <a:ext cx="2194" cy="409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Line 25">
              <a:extLst>
                <a:ext uri="{FF2B5EF4-FFF2-40B4-BE49-F238E27FC236}">
                  <a16:creationId xmlns:a16="http://schemas.microsoft.com/office/drawing/2014/main" id="{4C257065-F10D-2B48-B39F-3210C09E8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023" y="3769988"/>
              <a:ext cx="87749" cy="1245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Rectangle 26">
              <a:extLst>
                <a:ext uri="{FF2B5EF4-FFF2-40B4-BE49-F238E27FC236}">
                  <a16:creationId xmlns:a16="http://schemas.microsoft.com/office/drawing/2014/main" id="{A320A785-30E2-1A49-B97A-26A838369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205" y="3529822"/>
              <a:ext cx="100912" cy="240166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23" name="Rectangle 27">
              <a:extLst>
                <a:ext uri="{FF2B5EF4-FFF2-40B4-BE49-F238E27FC236}">
                  <a16:creationId xmlns:a16="http://schemas.microsoft.com/office/drawing/2014/main" id="{35F9FD1B-2BB3-3141-8B55-ECAD41DC2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205" y="3529822"/>
              <a:ext cx="100912" cy="24016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24" name="Rectangle 28">
              <a:extLst>
                <a:ext uri="{FF2B5EF4-FFF2-40B4-BE49-F238E27FC236}">
                  <a16:creationId xmlns:a16="http://schemas.microsoft.com/office/drawing/2014/main" id="{3336533E-8F03-BF4A-90EC-4ACD6D50D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561" y="3602761"/>
              <a:ext cx="76781" cy="85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25" name="Freeform 29">
              <a:extLst>
                <a:ext uri="{FF2B5EF4-FFF2-40B4-BE49-F238E27FC236}">
                  <a16:creationId xmlns:a16="http://schemas.microsoft.com/office/drawing/2014/main" id="{DF5BE680-39CD-EC45-91F1-8DBCD4A9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86" y="3357259"/>
              <a:ext cx="546240" cy="370033"/>
            </a:xfrm>
            <a:custGeom>
              <a:avLst/>
              <a:gdLst>
                <a:gd name="T0" fmla="*/ 2147483647 w 249"/>
                <a:gd name="T1" fmla="*/ 2147483647 h 208"/>
                <a:gd name="T2" fmla="*/ 2147483647 w 249"/>
                <a:gd name="T3" fmla="*/ 2147483647 h 208"/>
                <a:gd name="T4" fmla="*/ 2147483647 w 249"/>
                <a:gd name="T5" fmla="*/ 2147483647 h 208"/>
                <a:gd name="T6" fmla="*/ 2147483647 w 249"/>
                <a:gd name="T7" fmla="*/ 2147483647 h 208"/>
                <a:gd name="T8" fmla="*/ 2147483647 w 249"/>
                <a:gd name="T9" fmla="*/ 2147483647 h 208"/>
                <a:gd name="T10" fmla="*/ 2147483647 w 249"/>
                <a:gd name="T11" fmla="*/ 2147483647 h 208"/>
                <a:gd name="T12" fmla="*/ 2147483647 w 249"/>
                <a:gd name="T13" fmla="*/ 2147483647 h 208"/>
                <a:gd name="T14" fmla="*/ 2147483647 w 249"/>
                <a:gd name="T15" fmla="*/ 2147483647 h 208"/>
                <a:gd name="T16" fmla="*/ 2147483647 w 249"/>
                <a:gd name="T17" fmla="*/ 2147483647 h 208"/>
                <a:gd name="T18" fmla="*/ 2147483647 w 249"/>
                <a:gd name="T19" fmla="*/ 2147483647 h 208"/>
                <a:gd name="T20" fmla="*/ 2147483647 w 249"/>
                <a:gd name="T21" fmla="*/ 2147483647 h 208"/>
                <a:gd name="T22" fmla="*/ 2147483647 w 249"/>
                <a:gd name="T23" fmla="*/ 2147483647 h 208"/>
                <a:gd name="T24" fmla="*/ 2147483647 w 249"/>
                <a:gd name="T25" fmla="*/ 2147483647 h 208"/>
                <a:gd name="T26" fmla="*/ 2147483647 w 249"/>
                <a:gd name="T27" fmla="*/ 0 h 208"/>
                <a:gd name="T28" fmla="*/ 2147483647 w 249"/>
                <a:gd name="T29" fmla="*/ 0 h 208"/>
                <a:gd name="T30" fmla="*/ 2147483647 w 249"/>
                <a:gd name="T31" fmla="*/ 0 h 208"/>
                <a:gd name="T32" fmla="*/ 2147483647 w 249"/>
                <a:gd name="T33" fmla="*/ 0 h 208"/>
                <a:gd name="T34" fmla="*/ 2147483647 w 249"/>
                <a:gd name="T35" fmla="*/ 2147483647 h 208"/>
                <a:gd name="T36" fmla="*/ 2147483647 w 249"/>
                <a:gd name="T37" fmla="*/ 2147483647 h 208"/>
                <a:gd name="T38" fmla="*/ 2147483647 w 249"/>
                <a:gd name="T39" fmla="*/ 2147483647 h 208"/>
                <a:gd name="T40" fmla="*/ 2147483647 w 249"/>
                <a:gd name="T41" fmla="*/ 2147483647 h 208"/>
                <a:gd name="T42" fmla="*/ 2147483647 w 249"/>
                <a:gd name="T43" fmla="*/ 2147483647 h 208"/>
                <a:gd name="T44" fmla="*/ 2147483647 w 249"/>
                <a:gd name="T45" fmla="*/ 2147483647 h 208"/>
                <a:gd name="T46" fmla="*/ 2147483647 w 249"/>
                <a:gd name="T47" fmla="*/ 2147483647 h 208"/>
                <a:gd name="T48" fmla="*/ 2147483647 w 249"/>
                <a:gd name="T49" fmla="*/ 2147483647 h 208"/>
                <a:gd name="T50" fmla="*/ 2147483647 w 249"/>
                <a:gd name="T51" fmla="*/ 2147483647 h 208"/>
                <a:gd name="T52" fmla="*/ 2147483647 w 249"/>
                <a:gd name="T53" fmla="*/ 2147483647 h 208"/>
                <a:gd name="T54" fmla="*/ 2147483647 w 249"/>
                <a:gd name="T55" fmla="*/ 2147483647 h 208"/>
                <a:gd name="T56" fmla="*/ 0 w 249"/>
                <a:gd name="T57" fmla="*/ 2147483647 h 208"/>
                <a:gd name="T58" fmla="*/ 2147483647 w 249"/>
                <a:gd name="T59" fmla="*/ 2147483647 h 208"/>
                <a:gd name="T60" fmla="*/ 2147483647 w 249"/>
                <a:gd name="T61" fmla="*/ 2147483647 h 208"/>
                <a:gd name="T62" fmla="*/ 2147483647 w 249"/>
                <a:gd name="T63" fmla="*/ 2147483647 h 208"/>
                <a:gd name="T64" fmla="*/ 2147483647 w 249"/>
                <a:gd name="T65" fmla="*/ 2147483647 h 208"/>
                <a:gd name="T66" fmla="*/ 2147483647 w 249"/>
                <a:gd name="T67" fmla="*/ 2147483647 h 208"/>
                <a:gd name="T68" fmla="*/ 2147483647 w 249"/>
                <a:gd name="T69" fmla="*/ 2147483647 h 208"/>
                <a:gd name="T70" fmla="*/ 2147483647 w 249"/>
                <a:gd name="T71" fmla="*/ 2147483647 h 208"/>
                <a:gd name="T72" fmla="*/ 2147483647 w 249"/>
                <a:gd name="T73" fmla="*/ 2147483647 h 208"/>
                <a:gd name="T74" fmla="*/ 2147483647 w 249"/>
                <a:gd name="T75" fmla="*/ 2147483647 h 208"/>
                <a:gd name="T76" fmla="*/ 2147483647 w 249"/>
                <a:gd name="T77" fmla="*/ 214748364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3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8"/>
                  </a:lnTo>
                  <a:lnTo>
                    <a:pt x="240" y="116"/>
                  </a:lnTo>
                  <a:lnTo>
                    <a:pt x="208" y="132"/>
                  </a:lnTo>
                  <a:lnTo>
                    <a:pt x="247" y="144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1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8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26" name="Freeform 30">
              <a:extLst>
                <a:ext uri="{FF2B5EF4-FFF2-40B4-BE49-F238E27FC236}">
                  <a16:creationId xmlns:a16="http://schemas.microsoft.com/office/drawing/2014/main" id="{6E5C7A2C-64D7-254D-A21E-E31198473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541" y="3383944"/>
              <a:ext cx="173305" cy="161890"/>
            </a:xfrm>
            <a:custGeom>
              <a:avLst/>
              <a:gdLst>
                <a:gd name="T0" fmla="*/ 2147483647 w 79"/>
                <a:gd name="T1" fmla="*/ 2147483647 h 91"/>
                <a:gd name="T2" fmla="*/ 2147483647 w 79"/>
                <a:gd name="T3" fmla="*/ 2147483647 h 91"/>
                <a:gd name="T4" fmla="*/ 2147483647 w 79"/>
                <a:gd name="T5" fmla="*/ 2147483647 h 91"/>
                <a:gd name="T6" fmla="*/ 2147483647 w 79"/>
                <a:gd name="T7" fmla="*/ 2147483647 h 91"/>
                <a:gd name="T8" fmla="*/ 2147483647 w 79"/>
                <a:gd name="T9" fmla="*/ 2147483647 h 91"/>
                <a:gd name="T10" fmla="*/ 2147483647 w 79"/>
                <a:gd name="T11" fmla="*/ 2147483647 h 91"/>
                <a:gd name="T12" fmla="*/ 2147483647 w 79"/>
                <a:gd name="T13" fmla="*/ 2147483647 h 91"/>
                <a:gd name="T14" fmla="*/ 2147483647 w 79"/>
                <a:gd name="T15" fmla="*/ 2147483647 h 91"/>
                <a:gd name="T16" fmla="*/ 2147483647 w 79"/>
                <a:gd name="T17" fmla="*/ 0 h 91"/>
                <a:gd name="T18" fmla="*/ 2147483647 w 79"/>
                <a:gd name="T19" fmla="*/ 0 h 91"/>
                <a:gd name="T20" fmla="*/ 2147483647 w 79"/>
                <a:gd name="T21" fmla="*/ 0 h 91"/>
                <a:gd name="T22" fmla="*/ 2147483647 w 79"/>
                <a:gd name="T23" fmla="*/ 2147483647 h 91"/>
                <a:gd name="T24" fmla="*/ 2147483647 w 79"/>
                <a:gd name="T25" fmla="*/ 2147483647 h 91"/>
                <a:gd name="T26" fmla="*/ 2147483647 w 79"/>
                <a:gd name="T27" fmla="*/ 2147483647 h 91"/>
                <a:gd name="T28" fmla="*/ 2147483647 w 79"/>
                <a:gd name="T29" fmla="*/ 2147483647 h 91"/>
                <a:gd name="T30" fmla="*/ 2147483647 w 79"/>
                <a:gd name="T31" fmla="*/ 2147483647 h 91"/>
                <a:gd name="T32" fmla="*/ 2147483647 w 79"/>
                <a:gd name="T33" fmla="*/ 2147483647 h 91"/>
                <a:gd name="T34" fmla="*/ 2147483647 w 79"/>
                <a:gd name="T35" fmla="*/ 2147483647 h 91"/>
                <a:gd name="T36" fmla="*/ 2147483647 w 79"/>
                <a:gd name="T37" fmla="*/ 2147483647 h 91"/>
                <a:gd name="T38" fmla="*/ 2147483647 w 79"/>
                <a:gd name="T39" fmla="*/ 2147483647 h 91"/>
                <a:gd name="T40" fmla="*/ 0 w 79"/>
                <a:gd name="T41" fmla="*/ 2147483647 h 91"/>
                <a:gd name="T42" fmla="*/ 0 w 79"/>
                <a:gd name="T43" fmla="*/ 2147483647 h 91"/>
                <a:gd name="T44" fmla="*/ 0 w 79"/>
                <a:gd name="T45" fmla="*/ 2147483647 h 91"/>
                <a:gd name="T46" fmla="*/ 2147483647 w 79"/>
                <a:gd name="T47" fmla="*/ 2147483647 h 91"/>
                <a:gd name="T48" fmla="*/ 2147483647 w 79"/>
                <a:gd name="T49" fmla="*/ 2147483647 h 91"/>
                <a:gd name="T50" fmla="*/ 2147483647 w 79"/>
                <a:gd name="T51" fmla="*/ 2147483647 h 91"/>
                <a:gd name="T52" fmla="*/ 2147483647 w 79"/>
                <a:gd name="T53" fmla="*/ 2147483647 h 91"/>
                <a:gd name="T54" fmla="*/ 2147483647 w 79"/>
                <a:gd name="T55" fmla="*/ 2147483647 h 91"/>
                <a:gd name="T56" fmla="*/ 2147483647 w 79"/>
                <a:gd name="T57" fmla="*/ 2147483647 h 91"/>
                <a:gd name="T58" fmla="*/ 2147483647 w 79"/>
                <a:gd name="T59" fmla="*/ 2147483647 h 91"/>
                <a:gd name="T60" fmla="*/ 2147483647 w 79"/>
                <a:gd name="T61" fmla="*/ 2147483647 h 91"/>
                <a:gd name="T62" fmla="*/ 2147483647 w 79"/>
                <a:gd name="T63" fmla="*/ 2147483647 h 91"/>
                <a:gd name="T64" fmla="*/ 2147483647 w 79"/>
                <a:gd name="T65" fmla="*/ 2147483647 h 91"/>
                <a:gd name="T66" fmla="*/ 2147483647 w 79"/>
                <a:gd name="T67" fmla="*/ 2147483647 h 91"/>
                <a:gd name="T68" fmla="*/ 2147483647 w 79"/>
                <a:gd name="T69" fmla="*/ 2147483647 h 91"/>
                <a:gd name="T70" fmla="*/ 2147483647 w 79"/>
                <a:gd name="T71" fmla="*/ 2147483647 h 91"/>
                <a:gd name="T72" fmla="*/ 2147483647 w 79"/>
                <a:gd name="T73" fmla="*/ 2147483647 h 91"/>
                <a:gd name="T74" fmla="*/ 2147483647 w 79"/>
                <a:gd name="T75" fmla="*/ 2147483647 h 91"/>
                <a:gd name="T76" fmla="*/ 2147483647 w 79"/>
                <a:gd name="T77" fmla="*/ 2147483647 h 91"/>
                <a:gd name="T78" fmla="*/ 2147483647 w 79"/>
                <a:gd name="T79" fmla="*/ 2147483647 h 91"/>
                <a:gd name="T80" fmla="*/ 2147483647 w 79"/>
                <a:gd name="T81" fmla="*/ 2147483647 h 91"/>
                <a:gd name="T82" fmla="*/ 2147483647 w 79"/>
                <a:gd name="T83" fmla="*/ 2147483647 h 91"/>
                <a:gd name="T84" fmla="*/ 2147483647 w 79"/>
                <a:gd name="T85" fmla="*/ 2147483647 h 91"/>
                <a:gd name="T86" fmla="*/ 2147483647 w 79"/>
                <a:gd name="T87" fmla="*/ 2147483647 h 91"/>
                <a:gd name="T88" fmla="*/ 2147483647 w 79"/>
                <a:gd name="T89" fmla="*/ 2147483647 h 91"/>
                <a:gd name="T90" fmla="*/ 2147483647 w 79"/>
                <a:gd name="T91" fmla="*/ 2147483647 h 91"/>
                <a:gd name="T92" fmla="*/ 2147483647 w 79"/>
                <a:gd name="T93" fmla="*/ 2147483647 h 91"/>
                <a:gd name="T94" fmla="*/ 2147483647 w 79"/>
                <a:gd name="T95" fmla="*/ 2147483647 h 91"/>
                <a:gd name="T96" fmla="*/ 2147483647 w 79"/>
                <a:gd name="T97" fmla="*/ 2147483647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4"/>
                  </a:moveTo>
                  <a:lnTo>
                    <a:pt x="78" y="4"/>
                  </a:lnTo>
                  <a:lnTo>
                    <a:pt x="77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2" y="74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7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78" y="81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27" name="Freeform 31">
              <a:extLst>
                <a:ext uri="{FF2B5EF4-FFF2-40B4-BE49-F238E27FC236}">
                  <a16:creationId xmlns:a16="http://schemas.microsoft.com/office/drawing/2014/main" id="{2E4B2C34-CB9E-F946-89F9-D9D72F70F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091" y="3428419"/>
              <a:ext cx="289573" cy="160111"/>
            </a:xfrm>
            <a:custGeom>
              <a:avLst/>
              <a:gdLst>
                <a:gd name="T0" fmla="*/ 2147483647 w 132"/>
                <a:gd name="T1" fmla="*/ 2147483647 h 90"/>
                <a:gd name="T2" fmla="*/ 0 w 132"/>
                <a:gd name="T3" fmla="*/ 2147483647 h 90"/>
                <a:gd name="T4" fmla="*/ 2147483647 w 132"/>
                <a:gd name="T5" fmla="*/ 2147483647 h 90"/>
                <a:gd name="T6" fmla="*/ 2147483647 w 132"/>
                <a:gd name="T7" fmla="*/ 2147483647 h 90"/>
                <a:gd name="T8" fmla="*/ 2147483647 w 132"/>
                <a:gd name="T9" fmla="*/ 2147483647 h 90"/>
                <a:gd name="T10" fmla="*/ 2147483647 w 132"/>
                <a:gd name="T11" fmla="*/ 2147483647 h 90"/>
                <a:gd name="T12" fmla="*/ 2147483647 w 132"/>
                <a:gd name="T13" fmla="*/ 2147483647 h 90"/>
                <a:gd name="T14" fmla="*/ 2147483647 w 132"/>
                <a:gd name="T15" fmla="*/ 2147483647 h 90"/>
                <a:gd name="T16" fmla="*/ 2147483647 w 132"/>
                <a:gd name="T17" fmla="*/ 2147483647 h 90"/>
                <a:gd name="T18" fmla="*/ 2147483647 w 132"/>
                <a:gd name="T19" fmla="*/ 2147483647 h 90"/>
                <a:gd name="T20" fmla="*/ 2147483647 w 132"/>
                <a:gd name="T21" fmla="*/ 2147483647 h 90"/>
                <a:gd name="T22" fmla="*/ 2147483647 w 132"/>
                <a:gd name="T23" fmla="*/ 2147483647 h 90"/>
                <a:gd name="T24" fmla="*/ 2147483647 w 132"/>
                <a:gd name="T25" fmla="*/ 2147483647 h 90"/>
                <a:gd name="T26" fmla="*/ 2147483647 w 132"/>
                <a:gd name="T27" fmla="*/ 2147483647 h 90"/>
                <a:gd name="T28" fmla="*/ 2147483647 w 132"/>
                <a:gd name="T29" fmla="*/ 2147483647 h 90"/>
                <a:gd name="T30" fmla="*/ 2147483647 w 132"/>
                <a:gd name="T31" fmla="*/ 2147483647 h 90"/>
                <a:gd name="T32" fmla="*/ 2147483647 w 132"/>
                <a:gd name="T33" fmla="*/ 2147483647 h 90"/>
                <a:gd name="T34" fmla="*/ 2147483647 w 132"/>
                <a:gd name="T35" fmla="*/ 2147483647 h 90"/>
                <a:gd name="T36" fmla="*/ 2147483647 w 132"/>
                <a:gd name="T37" fmla="*/ 2147483647 h 90"/>
                <a:gd name="T38" fmla="*/ 2147483647 w 132"/>
                <a:gd name="T39" fmla="*/ 2147483647 h 90"/>
                <a:gd name="T40" fmla="*/ 2147483647 w 132"/>
                <a:gd name="T41" fmla="*/ 2147483647 h 90"/>
                <a:gd name="T42" fmla="*/ 2147483647 w 132"/>
                <a:gd name="T43" fmla="*/ 2147483647 h 90"/>
                <a:gd name="T44" fmla="*/ 2147483647 w 132"/>
                <a:gd name="T45" fmla="*/ 2147483647 h 90"/>
                <a:gd name="T46" fmla="*/ 2147483647 w 132"/>
                <a:gd name="T47" fmla="*/ 2147483647 h 90"/>
                <a:gd name="T48" fmla="*/ 2147483647 w 132"/>
                <a:gd name="T49" fmla="*/ 2147483647 h 90"/>
                <a:gd name="T50" fmla="*/ 2147483647 w 132"/>
                <a:gd name="T51" fmla="*/ 2147483647 h 90"/>
                <a:gd name="T52" fmla="*/ 2147483647 w 132"/>
                <a:gd name="T53" fmla="*/ 0 h 90"/>
                <a:gd name="T54" fmla="*/ 2147483647 w 132"/>
                <a:gd name="T55" fmla="*/ 2147483647 h 90"/>
                <a:gd name="T56" fmla="*/ 2147483647 w 132"/>
                <a:gd name="T57" fmla="*/ 2147483647 h 90"/>
                <a:gd name="T58" fmla="*/ 2147483647 w 132"/>
                <a:gd name="T59" fmla="*/ 2147483647 h 90"/>
                <a:gd name="T60" fmla="*/ 2147483647 w 132"/>
                <a:gd name="T61" fmla="*/ 2147483647 h 90"/>
                <a:gd name="T62" fmla="*/ 2147483647 w 132"/>
                <a:gd name="T63" fmla="*/ 2147483647 h 90"/>
                <a:gd name="T64" fmla="*/ 2147483647 w 132"/>
                <a:gd name="T65" fmla="*/ 2147483647 h 90"/>
                <a:gd name="T66" fmla="*/ 2147483647 w 132"/>
                <a:gd name="T67" fmla="*/ 2147483647 h 90"/>
                <a:gd name="T68" fmla="*/ 2147483647 w 132"/>
                <a:gd name="T69" fmla="*/ 2147483647 h 90"/>
                <a:gd name="T70" fmla="*/ 2147483647 w 132"/>
                <a:gd name="T71" fmla="*/ 2147483647 h 90"/>
                <a:gd name="T72" fmla="*/ 2147483647 w 132"/>
                <a:gd name="T73" fmla="*/ 2147483647 h 90"/>
                <a:gd name="T74" fmla="*/ 2147483647 w 132"/>
                <a:gd name="T75" fmla="*/ 2147483647 h 90"/>
                <a:gd name="T76" fmla="*/ 2147483647 w 132"/>
                <a:gd name="T77" fmla="*/ 2147483647 h 90"/>
                <a:gd name="T78" fmla="*/ 2147483647 w 132"/>
                <a:gd name="T79" fmla="*/ 2147483647 h 90"/>
                <a:gd name="T80" fmla="*/ 2147483647 w 132"/>
                <a:gd name="T81" fmla="*/ 2147483647 h 90"/>
                <a:gd name="T82" fmla="*/ 2147483647 w 132"/>
                <a:gd name="T83" fmla="*/ 2147483647 h 90"/>
                <a:gd name="T84" fmla="*/ 2147483647 w 132"/>
                <a:gd name="T85" fmla="*/ 2147483647 h 90"/>
                <a:gd name="T86" fmla="*/ 2147483647 w 132"/>
                <a:gd name="T87" fmla="*/ 2147483647 h 90"/>
                <a:gd name="T88" fmla="*/ 2147483647 w 132"/>
                <a:gd name="T89" fmla="*/ 2147483647 h 90"/>
                <a:gd name="T90" fmla="*/ 2147483647 w 132"/>
                <a:gd name="T91" fmla="*/ 2147483647 h 90"/>
                <a:gd name="T92" fmla="*/ 2147483647 w 132"/>
                <a:gd name="T93" fmla="*/ 2147483647 h 90"/>
                <a:gd name="T94" fmla="*/ 2147483647 w 132"/>
                <a:gd name="T95" fmla="*/ 2147483647 h 90"/>
                <a:gd name="T96" fmla="*/ 2147483647 w 132"/>
                <a:gd name="T97" fmla="*/ 2147483647 h 90"/>
                <a:gd name="T98" fmla="*/ 2147483647 w 132"/>
                <a:gd name="T99" fmla="*/ 2147483647 h 90"/>
                <a:gd name="T100" fmla="*/ 2147483647 w 132"/>
                <a:gd name="T101" fmla="*/ 2147483647 h 90"/>
                <a:gd name="T102" fmla="*/ 2147483647 w 132"/>
                <a:gd name="T103" fmla="*/ 2147483647 h 90"/>
                <a:gd name="T104" fmla="*/ 2147483647 w 132"/>
                <a:gd name="T105" fmla="*/ 2147483647 h 90"/>
                <a:gd name="T106" fmla="*/ 2147483647 w 132"/>
                <a:gd name="T107" fmla="*/ 214748364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9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66"/>
                  </a:lnTo>
                  <a:lnTo>
                    <a:pt x="121" y="60"/>
                  </a:lnTo>
                  <a:lnTo>
                    <a:pt x="125" y="55"/>
                  </a:lnTo>
                  <a:lnTo>
                    <a:pt x="128" y="47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3"/>
                  </a:lnTo>
                  <a:lnTo>
                    <a:pt x="129" y="14"/>
                  </a:lnTo>
                  <a:lnTo>
                    <a:pt x="129" y="12"/>
                  </a:lnTo>
                  <a:lnTo>
                    <a:pt x="128" y="11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7" y="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4" y="5"/>
                  </a:lnTo>
                  <a:lnTo>
                    <a:pt x="117" y="11"/>
                  </a:lnTo>
                  <a:lnTo>
                    <a:pt x="118" y="19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4"/>
                  </a:lnTo>
                  <a:lnTo>
                    <a:pt x="107" y="65"/>
                  </a:lnTo>
                  <a:lnTo>
                    <a:pt x="106" y="66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1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85" y="73"/>
                  </a:lnTo>
                  <a:lnTo>
                    <a:pt x="82" y="73"/>
                  </a:lnTo>
                  <a:lnTo>
                    <a:pt x="78" y="73"/>
                  </a:lnTo>
                  <a:lnTo>
                    <a:pt x="73" y="72"/>
                  </a:lnTo>
                  <a:lnTo>
                    <a:pt x="69" y="72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28" name="Freeform 32">
              <a:extLst>
                <a:ext uri="{FF2B5EF4-FFF2-40B4-BE49-F238E27FC236}">
                  <a16:creationId xmlns:a16="http://schemas.microsoft.com/office/drawing/2014/main" id="{D2A5BF1A-5F70-D548-87F2-832882ED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91" y="3584971"/>
              <a:ext cx="210598" cy="56928"/>
            </a:xfrm>
            <a:custGeom>
              <a:avLst/>
              <a:gdLst>
                <a:gd name="T0" fmla="*/ 2147483647 w 96"/>
                <a:gd name="T1" fmla="*/ 2147483647 h 32"/>
                <a:gd name="T2" fmla="*/ 2147483647 w 96"/>
                <a:gd name="T3" fmla="*/ 0 h 32"/>
                <a:gd name="T4" fmla="*/ 0 w 96"/>
                <a:gd name="T5" fmla="*/ 2147483647 h 32"/>
                <a:gd name="T6" fmla="*/ 2147483647 w 96"/>
                <a:gd name="T7" fmla="*/ 2147483647 h 32"/>
                <a:gd name="T8" fmla="*/ 2147483647 w 96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29" name="Freeform 33">
              <a:extLst>
                <a:ext uri="{FF2B5EF4-FFF2-40B4-BE49-F238E27FC236}">
                  <a16:creationId xmlns:a16="http://schemas.microsoft.com/office/drawing/2014/main" id="{EDCE7665-BC66-4543-AED5-74F8C979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96" y="3604540"/>
              <a:ext cx="92137" cy="24906"/>
            </a:xfrm>
            <a:custGeom>
              <a:avLst/>
              <a:gdLst>
                <a:gd name="T0" fmla="*/ 2147483647 w 42"/>
                <a:gd name="T1" fmla="*/ 2147483647 h 14"/>
                <a:gd name="T2" fmla="*/ 2147483647 w 42"/>
                <a:gd name="T3" fmla="*/ 0 h 14"/>
                <a:gd name="T4" fmla="*/ 0 w 42"/>
                <a:gd name="T5" fmla="*/ 2147483647 h 14"/>
                <a:gd name="T6" fmla="*/ 2147483647 w 42"/>
                <a:gd name="T7" fmla="*/ 2147483647 h 14"/>
                <a:gd name="T8" fmla="*/ 2147483647 w 42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0" name="Freeform 34">
              <a:extLst>
                <a:ext uri="{FF2B5EF4-FFF2-40B4-BE49-F238E27FC236}">
                  <a16:creationId xmlns:a16="http://schemas.microsoft.com/office/drawing/2014/main" id="{8BA8628C-262D-F547-9EE5-189C48CA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960" y="3592087"/>
              <a:ext cx="61425" cy="17790"/>
            </a:xfrm>
            <a:custGeom>
              <a:avLst/>
              <a:gdLst>
                <a:gd name="T0" fmla="*/ 2147483647 w 28"/>
                <a:gd name="T1" fmla="*/ 2147483647 h 10"/>
                <a:gd name="T2" fmla="*/ 0 w 28"/>
                <a:gd name="T3" fmla="*/ 0 h 10"/>
                <a:gd name="T4" fmla="*/ 0 w 28"/>
                <a:gd name="T5" fmla="*/ 2147483647 h 10"/>
                <a:gd name="T6" fmla="*/ 2147483647 w 28"/>
                <a:gd name="T7" fmla="*/ 2147483647 h 10"/>
                <a:gd name="T8" fmla="*/ 2147483647 w 2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7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1" name="Freeform 35">
              <a:extLst>
                <a:ext uri="{FF2B5EF4-FFF2-40B4-BE49-F238E27FC236}">
                  <a16:creationId xmlns:a16="http://schemas.microsoft.com/office/drawing/2014/main" id="{BB4A4FE3-92CB-084C-8316-37BF7E8D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6" y="3608098"/>
              <a:ext cx="355385" cy="97845"/>
            </a:xfrm>
            <a:custGeom>
              <a:avLst/>
              <a:gdLst>
                <a:gd name="T0" fmla="*/ 0 w 162"/>
                <a:gd name="T1" fmla="*/ 2147483647 h 55"/>
                <a:gd name="T2" fmla="*/ 0 w 162"/>
                <a:gd name="T3" fmla="*/ 2147483647 h 55"/>
                <a:gd name="T4" fmla="*/ 2147483647 w 162"/>
                <a:gd name="T5" fmla="*/ 2147483647 h 55"/>
                <a:gd name="T6" fmla="*/ 2147483647 w 162"/>
                <a:gd name="T7" fmla="*/ 2147483647 h 55"/>
                <a:gd name="T8" fmla="*/ 2147483647 w 162"/>
                <a:gd name="T9" fmla="*/ 2147483647 h 55"/>
                <a:gd name="T10" fmla="*/ 2147483647 w 162"/>
                <a:gd name="T11" fmla="*/ 2147483647 h 55"/>
                <a:gd name="T12" fmla="*/ 2147483647 w 162"/>
                <a:gd name="T13" fmla="*/ 2147483647 h 55"/>
                <a:gd name="T14" fmla="*/ 2147483647 w 162"/>
                <a:gd name="T15" fmla="*/ 2147483647 h 55"/>
                <a:gd name="T16" fmla="*/ 2147483647 w 162"/>
                <a:gd name="T17" fmla="*/ 2147483647 h 55"/>
                <a:gd name="T18" fmla="*/ 2147483647 w 162"/>
                <a:gd name="T19" fmla="*/ 2147483647 h 55"/>
                <a:gd name="T20" fmla="*/ 2147483647 w 162"/>
                <a:gd name="T21" fmla="*/ 2147483647 h 55"/>
                <a:gd name="T22" fmla="*/ 2147483647 w 162"/>
                <a:gd name="T23" fmla="*/ 2147483647 h 55"/>
                <a:gd name="T24" fmla="*/ 2147483647 w 162"/>
                <a:gd name="T25" fmla="*/ 2147483647 h 55"/>
                <a:gd name="T26" fmla="*/ 2147483647 w 162"/>
                <a:gd name="T27" fmla="*/ 2147483647 h 55"/>
                <a:gd name="T28" fmla="*/ 2147483647 w 162"/>
                <a:gd name="T29" fmla="*/ 2147483647 h 55"/>
                <a:gd name="T30" fmla="*/ 2147483647 w 162"/>
                <a:gd name="T31" fmla="*/ 2147483647 h 55"/>
                <a:gd name="T32" fmla="*/ 2147483647 w 162"/>
                <a:gd name="T33" fmla="*/ 0 h 55"/>
                <a:gd name="T34" fmla="*/ 2147483647 w 162"/>
                <a:gd name="T35" fmla="*/ 2147483647 h 55"/>
                <a:gd name="T36" fmla="*/ 2147483647 w 162"/>
                <a:gd name="T37" fmla="*/ 2147483647 h 55"/>
                <a:gd name="T38" fmla="*/ 2147483647 w 162"/>
                <a:gd name="T39" fmla="*/ 2147483647 h 55"/>
                <a:gd name="T40" fmla="*/ 2147483647 w 162"/>
                <a:gd name="T41" fmla="*/ 2147483647 h 55"/>
                <a:gd name="T42" fmla="*/ 2147483647 w 162"/>
                <a:gd name="T43" fmla="*/ 2147483647 h 55"/>
                <a:gd name="T44" fmla="*/ 2147483647 w 162"/>
                <a:gd name="T45" fmla="*/ 2147483647 h 55"/>
                <a:gd name="T46" fmla="*/ 2147483647 w 162"/>
                <a:gd name="T47" fmla="*/ 2147483647 h 55"/>
                <a:gd name="T48" fmla="*/ 2147483647 w 162"/>
                <a:gd name="T49" fmla="*/ 2147483647 h 55"/>
                <a:gd name="T50" fmla="*/ 2147483647 w 162"/>
                <a:gd name="T51" fmla="*/ 2147483647 h 55"/>
                <a:gd name="T52" fmla="*/ 2147483647 w 162"/>
                <a:gd name="T53" fmla="*/ 2147483647 h 55"/>
                <a:gd name="T54" fmla="*/ 2147483647 w 162"/>
                <a:gd name="T55" fmla="*/ 2147483647 h 55"/>
                <a:gd name="T56" fmla="*/ 2147483647 w 162"/>
                <a:gd name="T57" fmla="*/ 2147483647 h 55"/>
                <a:gd name="T58" fmla="*/ 2147483647 w 162"/>
                <a:gd name="T59" fmla="*/ 2147483647 h 55"/>
                <a:gd name="T60" fmla="*/ 2147483647 w 162"/>
                <a:gd name="T61" fmla="*/ 2147483647 h 55"/>
                <a:gd name="T62" fmla="*/ 2147483647 w 162"/>
                <a:gd name="T63" fmla="*/ 2147483647 h 55"/>
                <a:gd name="T64" fmla="*/ 2147483647 w 162"/>
                <a:gd name="T65" fmla="*/ 2147483647 h 55"/>
                <a:gd name="T66" fmla="*/ 2147483647 w 162"/>
                <a:gd name="T67" fmla="*/ 2147483647 h 55"/>
                <a:gd name="T68" fmla="*/ 0 w 162"/>
                <a:gd name="T69" fmla="*/ 2147483647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2" name="Freeform 36">
              <a:extLst>
                <a:ext uri="{FF2B5EF4-FFF2-40B4-BE49-F238E27FC236}">
                  <a16:creationId xmlns:a16="http://schemas.microsoft.com/office/drawing/2014/main" id="{5ECE5B0F-0440-E14E-A1D4-E8EE20CCF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171" y="3597424"/>
              <a:ext cx="125043" cy="46254"/>
            </a:xfrm>
            <a:custGeom>
              <a:avLst/>
              <a:gdLst>
                <a:gd name="T0" fmla="*/ 2147483647 w 57"/>
                <a:gd name="T1" fmla="*/ 2147483647 h 26"/>
                <a:gd name="T2" fmla="*/ 2147483647 w 57"/>
                <a:gd name="T3" fmla="*/ 2147483647 h 26"/>
                <a:gd name="T4" fmla="*/ 2147483647 w 57"/>
                <a:gd name="T5" fmla="*/ 0 h 26"/>
                <a:gd name="T6" fmla="*/ 0 w 57"/>
                <a:gd name="T7" fmla="*/ 2147483647 h 26"/>
                <a:gd name="T8" fmla="*/ 0 w 57"/>
                <a:gd name="T9" fmla="*/ 2147483647 h 26"/>
                <a:gd name="T10" fmla="*/ 2147483647 w 57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3" name="Freeform 37">
              <a:extLst>
                <a:ext uri="{FF2B5EF4-FFF2-40B4-BE49-F238E27FC236}">
                  <a16:creationId xmlns:a16="http://schemas.microsoft.com/office/drawing/2014/main" id="{26704512-805E-504B-8980-903137435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917" y="3403513"/>
              <a:ext cx="70199" cy="217039"/>
            </a:xfrm>
            <a:custGeom>
              <a:avLst/>
              <a:gdLst>
                <a:gd name="T0" fmla="*/ 2147483647 w 32"/>
                <a:gd name="T1" fmla="*/ 2147483647 h 122"/>
                <a:gd name="T2" fmla="*/ 2147483647 w 32"/>
                <a:gd name="T3" fmla="*/ 2147483647 h 122"/>
                <a:gd name="T4" fmla="*/ 2147483647 w 32"/>
                <a:gd name="T5" fmla="*/ 2147483647 h 122"/>
                <a:gd name="T6" fmla="*/ 2147483647 w 32"/>
                <a:gd name="T7" fmla="*/ 2147483647 h 122"/>
                <a:gd name="T8" fmla="*/ 2147483647 w 32"/>
                <a:gd name="T9" fmla="*/ 2147483647 h 122"/>
                <a:gd name="T10" fmla="*/ 2147483647 w 32"/>
                <a:gd name="T11" fmla="*/ 2147483647 h 122"/>
                <a:gd name="T12" fmla="*/ 2147483647 w 32"/>
                <a:gd name="T13" fmla="*/ 2147483647 h 122"/>
                <a:gd name="T14" fmla="*/ 2147483647 w 32"/>
                <a:gd name="T15" fmla="*/ 0 h 122"/>
                <a:gd name="T16" fmla="*/ 2147483647 w 32"/>
                <a:gd name="T17" fmla="*/ 0 h 122"/>
                <a:gd name="T18" fmla="*/ 2147483647 w 32"/>
                <a:gd name="T19" fmla="*/ 0 h 122"/>
                <a:gd name="T20" fmla="*/ 2147483647 w 32"/>
                <a:gd name="T21" fmla="*/ 0 h 122"/>
                <a:gd name="T22" fmla="*/ 2147483647 w 32"/>
                <a:gd name="T23" fmla="*/ 0 h 122"/>
                <a:gd name="T24" fmla="*/ 2147483647 w 32"/>
                <a:gd name="T25" fmla="*/ 0 h 122"/>
                <a:gd name="T26" fmla="*/ 2147483647 w 32"/>
                <a:gd name="T27" fmla="*/ 2147483647 h 122"/>
                <a:gd name="T28" fmla="*/ 2147483647 w 32"/>
                <a:gd name="T29" fmla="*/ 2147483647 h 122"/>
                <a:gd name="T30" fmla="*/ 2147483647 w 32"/>
                <a:gd name="T31" fmla="*/ 2147483647 h 122"/>
                <a:gd name="T32" fmla="*/ 0 w 32"/>
                <a:gd name="T33" fmla="*/ 2147483647 h 122"/>
                <a:gd name="T34" fmla="*/ 0 w 32"/>
                <a:gd name="T35" fmla="*/ 2147483647 h 122"/>
                <a:gd name="T36" fmla="*/ 2147483647 w 32"/>
                <a:gd name="T37" fmla="*/ 2147483647 h 122"/>
                <a:gd name="T38" fmla="*/ 2147483647 w 32"/>
                <a:gd name="T39" fmla="*/ 2147483647 h 122"/>
                <a:gd name="T40" fmla="*/ 2147483647 w 32"/>
                <a:gd name="T41" fmla="*/ 2147483647 h 122"/>
                <a:gd name="T42" fmla="*/ 2147483647 w 32"/>
                <a:gd name="T43" fmla="*/ 2147483647 h 122"/>
                <a:gd name="T44" fmla="*/ 2147483647 w 32"/>
                <a:gd name="T45" fmla="*/ 2147483647 h 122"/>
                <a:gd name="T46" fmla="*/ 2147483647 w 32"/>
                <a:gd name="T47" fmla="*/ 2147483647 h 122"/>
                <a:gd name="T48" fmla="*/ 2147483647 w 32"/>
                <a:gd name="T49" fmla="*/ 2147483647 h 122"/>
                <a:gd name="T50" fmla="*/ 2147483647 w 32"/>
                <a:gd name="T51" fmla="*/ 2147483647 h 122"/>
                <a:gd name="T52" fmla="*/ 2147483647 w 32"/>
                <a:gd name="T53" fmla="*/ 2147483647 h 122"/>
                <a:gd name="T54" fmla="*/ 2147483647 w 32"/>
                <a:gd name="T55" fmla="*/ 2147483647 h 122"/>
                <a:gd name="T56" fmla="*/ 2147483647 w 32"/>
                <a:gd name="T57" fmla="*/ 2147483647 h 122"/>
                <a:gd name="T58" fmla="*/ 2147483647 w 32"/>
                <a:gd name="T59" fmla="*/ 2147483647 h 122"/>
                <a:gd name="T60" fmla="*/ 2147483647 w 32"/>
                <a:gd name="T61" fmla="*/ 2147483647 h 122"/>
                <a:gd name="T62" fmla="*/ 2147483647 w 32"/>
                <a:gd name="T63" fmla="*/ 2147483647 h 122"/>
                <a:gd name="T64" fmla="*/ 2147483647 w 32"/>
                <a:gd name="T65" fmla="*/ 2147483647 h 122"/>
                <a:gd name="T66" fmla="*/ 2147483647 w 32"/>
                <a:gd name="T67" fmla="*/ 2147483647 h 122"/>
                <a:gd name="T68" fmla="*/ 2147483647 w 32"/>
                <a:gd name="T69" fmla="*/ 2147483647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2"/>
                <a:gd name="T107" fmla="*/ 32 w 32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2">
                  <a:moveTo>
                    <a:pt x="32" y="2"/>
                  </a:move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122"/>
                  </a:lnTo>
                  <a:lnTo>
                    <a:pt x="1" y="122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8" y="121"/>
                  </a:lnTo>
                  <a:lnTo>
                    <a:pt x="11" y="121"/>
                  </a:lnTo>
                  <a:lnTo>
                    <a:pt x="13" y="120"/>
                  </a:lnTo>
                  <a:lnTo>
                    <a:pt x="15" y="119"/>
                  </a:lnTo>
                  <a:lnTo>
                    <a:pt x="18" y="119"/>
                  </a:lnTo>
                  <a:lnTo>
                    <a:pt x="21" y="118"/>
                  </a:lnTo>
                  <a:lnTo>
                    <a:pt x="24" y="115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11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4" name="Freeform 38">
              <a:extLst>
                <a:ext uri="{FF2B5EF4-FFF2-40B4-BE49-F238E27FC236}">
                  <a16:creationId xmlns:a16="http://schemas.microsoft.com/office/drawing/2014/main" id="{FA4C6768-4566-384B-B214-49A4AC09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111" y="3405292"/>
              <a:ext cx="59231" cy="185017"/>
            </a:xfrm>
            <a:custGeom>
              <a:avLst/>
              <a:gdLst>
                <a:gd name="T0" fmla="*/ 2147483647 w 27"/>
                <a:gd name="T1" fmla="*/ 2147483647 h 104"/>
                <a:gd name="T2" fmla="*/ 2147483647 w 27"/>
                <a:gd name="T3" fmla="*/ 2147483647 h 104"/>
                <a:gd name="T4" fmla="*/ 2147483647 w 27"/>
                <a:gd name="T5" fmla="*/ 2147483647 h 104"/>
                <a:gd name="T6" fmla="*/ 2147483647 w 27"/>
                <a:gd name="T7" fmla="*/ 2147483647 h 104"/>
                <a:gd name="T8" fmla="*/ 2147483647 w 27"/>
                <a:gd name="T9" fmla="*/ 2147483647 h 104"/>
                <a:gd name="T10" fmla="*/ 2147483647 w 27"/>
                <a:gd name="T11" fmla="*/ 2147483647 h 104"/>
                <a:gd name="T12" fmla="*/ 2147483647 w 27"/>
                <a:gd name="T13" fmla="*/ 0 h 104"/>
                <a:gd name="T14" fmla="*/ 2147483647 w 27"/>
                <a:gd name="T15" fmla="*/ 0 h 104"/>
                <a:gd name="T16" fmla="*/ 2147483647 w 27"/>
                <a:gd name="T17" fmla="*/ 0 h 104"/>
                <a:gd name="T18" fmla="*/ 2147483647 w 27"/>
                <a:gd name="T19" fmla="*/ 0 h 104"/>
                <a:gd name="T20" fmla="*/ 2147483647 w 27"/>
                <a:gd name="T21" fmla="*/ 0 h 104"/>
                <a:gd name="T22" fmla="*/ 2147483647 w 27"/>
                <a:gd name="T23" fmla="*/ 0 h 104"/>
                <a:gd name="T24" fmla="*/ 2147483647 w 27"/>
                <a:gd name="T25" fmla="*/ 0 h 104"/>
                <a:gd name="T26" fmla="*/ 2147483647 w 27"/>
                <a:gd name="T27" fmla="*/ 2147483647 h 104"/>
                <a:gd name="T28" fmla="*/ 2147483647 w 27"/>
                <a:gd name="T29" fmla="*/ 2147483647 h 104"/>
                <a:gd name="T30" fmla="*/ 2147483647 w 27"/>
                <a:gd name="T31" fmla="*/ 2147483647 h 104"/>
                <a:gd name="T32" fmla="*/ 0 w 27"/>
                <a:gd name="T33" fmla="*/ 2147483647 h 104"/>
                <a:gd name="T34" fmla="*/ 0 w 27"/>
                <a:gd name="T35" fmla="*/ 2147483647 h 104"/>
                <a:gd name="T36" fmla="*/ 0 w 27"/>
                <a:gd name="T37" fmla="*/ 2147483647 h 104"/>
                <a:gd name="T38" fmla="*/ 2147483647 w 27"/>
                <a:gd name="T39" fmla="*/ 2147483647 h 104"/>
                <a:gd name="T40" fmla="*/ 2147483647 w 27"/>
                <a:gd name="T41" fmla="*/ 2147483647 h 104"/>
                <a:gd name="T42" fmla="*/ 2147483647 w 27"/>
                <a:gd name="T43" fmla="*/ 2147483647 h 104"/>
                <a:gd name="T44" fmla="*/ 2147483647 w 27"/>
                <a:gd name="T45" fmla="*/ 2147483647 h 104"/>
                <a:gd name="T46" fmla="*/ 2147483647 w 27"/>
                <a:gd name="T47" fmla="*/ 2147483647 h 104"/>
                <a:gd name="T48" fmla="*/ 2147483647 w 27"/>
                <a:gd name="T49" fmla="*/ 2147483647 h 104"/>
                <a:gd name="T50" fmla="*/ 2147483647 w 27"/>
                <a:gd name="T51" fmla="*/ 2147483647 h 104"/>
                <a:gd name="T52" fmla="*/ 2147483647 w 27"/>
                <a:gd name="T53" fmla="*/ 2147483647 h 104"/>
                <a:gd name="T54" fmla="*/ 2147483647 w 27"/>
                <a:gd name="T55" fmla="*/ 2147483647 h 104"/>
                <a:gd name="T56" fmla="*/ 2147483647 w 27"/>
                <a:gd name="T57" fmla="*/ 2147483647 h 104"/>
                <a:gd name="T58" fmla="*/ 2147483647 w 27"/>
                <a:gd name="T59" fmla="*/ 2147483647 h 104"/>
                <a:gd name="T60" fmla="*/ 2147483647 w 27"/>
                <a:gd name="T61" fmla="*/ 2147483647 h 104"/>
                <a:gd name="T62" fmla="*/ 2147483647 w 27"/>
                <a:gd name="T63" fmla="*/ 2147483647 h 104"/>
                <a:gd name="T64" fmla="*/ 2147483647 w 27"/>
                <a:gd name="T65" fmla="*/ 2147483647 h 104"/>
                <a:gd name="T66" fmla="*/ 2147483647 w 27"/>
                <a:gd name="T67" fmla="*/ 2147483647 h 104"/>
                <a:gd name="T68" fmla="*/ 2147483647 w 27"/>
                <a:gd name="T69" fmla="*/ 2147483647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3" y="103"/>
                  </a:lnTo>
                  <a:lnTo>
                    <a:pt x="4" y="103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5" name="Freeform 39">
              <a:extLst>
                <a:ext uri="{FF2B5EF4-FFF2-40B4-BE49-F238E27FC236}">
                  <a16:creationId xmlns:a16="http://schemas.microsoft.com/office/drawing/2014/main" id="{BCF3B0BC-C6D7-F543-B709-B0694DA7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498" y="3407071"/>
              <a:ext cx="48262" cy="149436"/>
            </a:xfrm>
            <a:custGeom>
              <a:avLst/>
              <a:gdLst>
                <a:gd name="T0" fmla="*/ 2147483647 w 22"/>
                <a:gd name="T1" fmla="*/ 2147483647 h 84"/>
                <a:gd name="T2" fmla="*/ 2147483647 w 22"/>
                <a:gd name="T3" fmla="*/ 2147483647 h 84"/>
                <a:gd name="T4" fmla="*/ 2147483647 w 22"/>
                <a:gd name="T5" fmla="*/ 2147483647 h 84"/>
                <a:gd name="T6" fmla="*/ 2147483647 w 22"/>
                <a:gd name="T7" fmla="*/ 2147483647 h 84"/>
                <a:gd name="T8" fmla="*/ 2147483647 w 22"/>
                <a:gd name="T9" fmla="*/ 2147483647 h 84"/>
                <a:gd name="T10" fmla="*/ 2147483647 w 22"/>
                <a:gd name="T11" fmla="*/ 0 h 84"/>
                <a:gd name="T12" fmla="*/ 2147483647 w 22"/>
                <a:gd name="T13" fmla="*/ 0 h 84"/>
                <a:gd name="T14" fmla="*/ 2147483647 w 22"/>
                <a:gd name="T15" fmla="*/ 0 h 84"/>
                <a:gd name="T16" fmla="*/ 2147483647 w 22"/>
                <a:gd name="T17" fmla="*/ 0 h 84"/>
                <a:gd name="T18" fmla="*/ 2147483647 w 22"/>
                <a:gd name="T19" fmla="*/ 0 h 84"/>
                <a:gd name="T20" fmla="*/ 2147483647 w 22"/>
                <a:gd name="T21" fmla="*/ 0 h 84"/>
                <a:gd name="T22" fmla="*/ 2147483647 w 22"/>
                <a:gd name="T23" fmla="*/ 0 h 84"/>
                <a:gd name="T24" fmla="*/ 2147483647 w 22"/>
                <a:gd name="T25" fmla="*/ 0 h 84"/>
                <a:gd name="T26" fmla="*/ 2147483647 w 22"/>
                <a:gd name="T27" fmla="*/ 0 h 84"/>
                <a:gd name="T28" fmla="*/ 2147483647 w 22"/>
                <a:gd name="T29" fmla="*/ 2147483647 h 84"/>
                <a:gd name="T30" fmla="*/ 2147483647 w 22"/>
                <a:gd name="T31" fmla="*/ 2147483647 h 84"/>
                <a:gd name="T32" fmla="*/ 0 w 22"/>
                <a:gd name="T33" fmla="*/ 2147483647 h 84"/>
                <a:gd name="T34" fmla="*/ 0 w 22"/>
                <a:gd name="T35" fmla="*/ 2147483647 h 84"/>
                <a:gd name="T36" fmla="*/ 0 w 22"/>
                <a:gd name="T37" fmla="*/ 2147483647 h 84"/>
                <a:gd name="T38" fmla="*/ 0 w 22"/>
                <a:gd name="T39" fmla="*/ 2147483647 h 84"/>
                <a:gd name="T40" fmla="*/ 2147483647 w 22"/>
                <a:gd name="T41" fmla="*/ 2147483647 h 84"/>
                <a:gd name="T42" fmla="*/ 2147483647 w 22"/>
                <a:gd name="T43" fmla="*/ 2147483647 h 84"/>
                <a:gd name="T44" fmla="*/ 2147483647 w 22"/>
                <a:gd name="T45" fmla="*/ 2147483647 h 84"/>
                <a:gd name="T46" fmla="*/ 2147483647 w 22"/>
                <a:gd name="T47" fmla="*/ 2147483647 h 84"/>
                <a:gd name="T48" fmla="*/ 2147483647 w 22"/>
                <a:gd name="T49" fmla="*/ 2147483647 h 84"/>
                <a:gd name="T50" fmla="*/ 2147483647 w 22"/>
                <a:gd name="T51" fmla="*/ 2147483647 h 84"/>
                <a:gd name="T52" fmla="*/ 2147483647 w 22"/>
                <a:gd name="T53" fmla="*/ 2147483647 h 84"/>
                <a:gd name="T54" fmla="*/ 2147483647 w 22"/>
                <a:gd name="T55" fmla="*/ 2147483647 h 84"/>
                <a:gd name="T56" fmla="*/ 2147483647 w 22"/>
                <a:gd name="T57" fmla="*/ 2147483647 h 84"/>
                <a:gd name="T58" fmla="*/ 2147483647 w 22"/>
                <a:gd name="T59" fmla="*/ 2147483647 h 84"/>
                <a:gd name="T60" fmla="*/ 2147483647 w 22"/>
                <a:gd name="T61" fmla="*/ 2147483647 h 84"/>
                <a:gd name="T62" fmla="*/ 2147483647 w 22"/>
                <a:gd name="T63" fmla="*/ 2147483647 h 84"/>
                <a:gd name="T64" fmla="*/ 2147483647 w 22"/>
                <a:gd name="T65" fmla="*/ 2147483647 h 84"/>
                <a:gd name="T66" fmla="*/ 2147483647 w 22"/>
                <a:gd name="T67" fmla="*/ 2147483647 h 84"/>
                <a:gd name="T68" fmla="*/ 2147483647 w 22"/>
                <a:gd name="T69" fmla="*/ 2147483647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6" name="Freeform 40">
              <a:extLst>
                <a:ext uri="{FF2B5EF4-FFF2-40B4-BE49-F238E27FC236}">
                  <a16:creationId xmlns:a16="http://schemas.microsoft.com/office/drawing/2014/main" id="{E140749A-8773-B945-9401-3BBA6491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3407071"/>
              <a:ext cx="37293" cy="115635"/>
            </a:xfrm>
            <a:custGeom>
              <a:avLst/>
              <a:gdLst>
                <a:gd name="T0" fmla="*/ 2147483647 w 17"/>
                <a:gd name="T1" fmla="*/ 2147483647 h 65"/>
                <a:gd name="T2" fmla="*/ 2147483647 w 17"/>
                <a:gd name="T3" fmla="*/ 2147483647 h 65"/>
                <a:gd name="T4" fmla="*/ 2147483647 w 17"/>
                <a:gd name="T5" fmla="*/ 2147483647 h 65"/>
                <a:gd name="T6" fmla="*/ 2147483647 w 17"/>
                <a:gd name="T7" fmla="*/ 2147483647 h 65"/>
                <a:gd name="T8" fmla="*/ 2147483647 w 17"/>
                <a:gd name="T9" fmla="*/ 2147483647 h 65"/>
                <a:gd name="T10" fmla="*/ 2147483647 w 17"/>
                <a:gd name="T11" fmla="*/ 0 h 65"/>
                <a:gd name="T12" fmla="*/ 2147483647 w 17"/>
                <a:gd name="T13" fmla="*/ 2147483647 h 65"/>
                <a:gd name="T14" fmla="*/ 2147483647 w 17"/>
                <a:gd name="T15" fmla="*/ 2147483647 h 65"/>
                <a:gd name="T16" fmla="*/ 0 w 17"/>
                <a:gd name="T17" fmla="*/ 2147483647 h 65"/>
                <a:gd name="T18" fmla="*/ 0 w 17"/>
                <a:gd name="T19" fmla="*/ 2147483647 h 65"/>
                <a:gd name="T20" fmla="*/ 0 w 17"/>
                <a:gd name="T21" fmla="*/ 2147483647 h 65"/>
                <a:gd name="T22" fmla="*/ 2147483647 w 17"/>
                <a:gd name="T23" fmla="*/ 2147483647 h 65"/>
                <a:gd name="T24" fmla="*/ 2147483647 w 17"/>
                <a:gd name="T25" fmla="*/ 2147483647 h 65"/>
                <a:gd name="T26" fmla="*/ 2147483647 w 17"/>
                <a:gd name="T27" fmla="*/ 2147483647 h 65"/>
                <a:gd name="T28" fmla="*/ 2147483647 w 17"/>
                <a:gd name="T29" fmla="*/ 2147483647 h 65"/>
                <a:gd name="T30" fmla="*/ 2147483647 w 17"/>
                <a:gd name="T31" fmla="*/ 2147483647 h 65"/>
                <a:gd name="T32" fmla="*/ 2147483647 w 17"/>
                <a:gd name="T33" fmla="*/ 2147483647 h 65"/>
                <a:gd name="T34" fmla="*/ 2147483647 w 17"/>
                <a:gd name="T35" fmla="*/ 2147483647 h 65"/>
                <a:gd name="T36" fmla="*/ 2147483647 w 17"/>
                <a:gd name="T37" fmla="*/ 2147483647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7" name="Freeform 41">
              <a:extLst>
                <a:ext uri="{FF2B5EF4-FFF2-40B4-BE49-F238E27FC236}">
                  <a16:creationId xmlns:a16="http://schemas.microsoft.com/office/drawing/2014/main" id="{669DDD3C-D27B-BF43-82E6-0D8AB018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3408850"/>
              <a:ext cx="30712" cy="83613"/>
            </a:xfrm>
            <a:custGeom>
              <a:avLst/>
              <a:gdLst>
                <a:gd name="T0" fmla="*/ 2147483647 w 14"/>
                <a:gd name="T1" fmla="*/ 2147483647 h 47"/>
                <a:gd name="T2" fmla="*/ 2147483647 w 14"/>
                <a:gd name="T3" fmla="*/ 2147483647 h 47"/>
                <a:gd name="T4" fmla="*/ 2147483647 w 14"/>
                <a:gd name="T5" fmla="*/ 2147483647 h 47"/>
                <a:gd name="T6" fmla="*/ 2147483647 w 14"/>
                <a:gd name="T7" fmla="*/ 2147483647 h 47"/>
                <a:gd name="T8" fmla="*/ 2147483647 w 14"/>
                <a:gd name="T9" fmla="*/ 0 h 47"/>
                <a:gd name="T10" fmla="*/ 2147483647 w 14"/>
                <a:gd name="T11" fmla="*/ 0 h 47"/>
                <a:gd name="T12" fmla="*/ 2147483647 w 14"/>
                <a:gd name="T13" fmla="*/ 2147483647 h 47"/>
                <a:gd name="T14" fmla="*/ 2147483647 w 14"/>
                <a:gd name="T15" fmla="*/ 2147483647 h 47"/>
                <a:gd name="T16" fmla="*/ 0 w 14"/>
                <a:gd name="T17" fmla="*/ 2147483647 h 47"/>
                <a:gd name="T18" fmla="*/ 0 w 14"/>
                <a:gd name="T19" fmla="*/ 2147483647 h 47"/>
                <a:gd name="T20" fmla="*/ 2147483647 w 14"/>
                <a:gd name="T21" fmla="*/ 2147483647 h 47"/>
                <a:gd name="T22" fmla="*/ 2147483647 w 14"/>
                <a:gd name="T23" fmla="*/ 2147483647 h 47"/>
                <a:gd name="T24" fmla="*/ 2147483647 w 14"/>
                <a:gd name="T25" fmla="*/ 2147483647 h 47"/>
                <a:gd name="T26" fmla="*/ 2147483647 w 14"/>
                <a:gd name="T27" fmla="*/ 2147483647 h 47"/>
                <a:gd name="T28" fmla="*/ 2147483647 w 14"/>
                <a:gd name="T29" fmla="*/ 2147483647 h 47"/>
                <a:gd name="T30" fmla="*/ 2147483647 w 14"/>
                <a:gd name="T31" fmla="*/ 2147483647 h 47"/>
                <a:gd name="T32" fmla="*/ 2147483647 w 14"/>
                <a:gd name="T33" fmla="*/ 2147483647 h 47"/>
                <a:gd name="T34" fmla="*/ 2147483647 w 14"/>
                <a:gd name="T35" fmla="*/ 2147483647 h 47"/>
                <a:gd name="T36" fmla="*/ 2147483647 w 14"/>
                <a:gd name="T37" fmla="*/ 2147483647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8" name="Freeform 42">
              <a:extLst>
                <a:ext uri="{FF2B5EF4-FFF2-40B4-BE49-F238E27FC236}">
                  <a16:creationId xmlns:a16="http://schemas.microsoft.com/office/drawing/2014/main" id="{0852E1AA-8023-F140-BE0C-1EA91457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886" y="3410629"/>
              <a:ext cx="19744" cy="48033"/>
            </a:xfrm>
            <a:custGeom>
              <a:avLst/>
              <a:gdLst>
                <a:gd name="T0" fmla="*/ 2147483647 w 9"/>
                <a:gd name="T1" fmla="*/ 2147483647 h 27"/>
                <a:gd name="T2" fmla="*/ 2147483647 w 9"/>
                <a:gd name="T3" fmla="*/ 2147483647 h 27"/>
                <a:gd name="T4" fmla="*/ 2147483647 w 9"/>
                <a:gd name="T5" fmla="*/ 2147483647 h 27"/>
                <a:gd name="T6" fmla="*/ 2147483647 w 9"/>
                <a:gd name="T7" fmla="*/ 2147483647 h 27"/>
                <a:gd name="T8" fmla="*/ 2147483647 w 9"/>
                <a:gd name="T9" fmla="*/ 0 h 27"/>
                <a:gd name="T10" fmla="*/ 2147483647 w 9"/>
                <a:gd name="T11" fmla="*/ 0 h 27"/>
                <a:gd name="T12" fmla="*/ 2147483647 w 9"/>
                <a:gd name="T13" fmla="*/ 0 h 27"/>
                <a:gd name="T14" fmla="*/ 2147483647 w 9"/>
                <a:gd name="T15" fmla="*/ 2147483647 h 27"/>
                <a:gd name="T16" fmla="*/ 0 w 9"/>
                <a:gd name="T17" fmla="*/ 2147483647 h 27"/>
                <a:gd name="T18" fmla="*/ 0 w 9"/>
                <a:gd name="T19" fmla="*/ 2147483647 h 27"/>
                <a:gd name="T20" fmla="*/ 0 w 9"/>
                <a:gd name="T21" fmla="*/ 2147483647 h 27"/>
                <a:gd name="T22" fmla="*/ 2147483647 w 9"/>
                <a:gd name="T23" fmla="*/ 2147483647 h 27"/>
                <a:gd name="T24" fmla="*/ 2147483647 w 9"/>
                <a:gd name="T25" fmla="*/ 2147483647 h 27"/>
                <a:gd name="T26" fmla="*/ 2147483647 w 9"/>
                <a:gd name="T27" fmla="*/ 2147483647 h 27"/>
                <a:gd name="T28" fmla="*/ 2147483647 w 9"/>
                <a:gd name="T29" fmla="*/ 2147483647 h 27"/>
                <a:gd name="T30" fmla="*/ 2147483647 w 9"/>
                <a:gd name="T31" fmla="*/ 2147483647 h 27"/>
                <a:gd name="T32" fmla="*/ 2147483647 w 9"/>
                <a:gd name="T33" fmla="*/ 2147483647 h 27"/>
                <a:gd name="T34" fmla="*/ 2147483647 w 9"/>
                <a:gd name="T35" fmla="*/ 2147483647 h 27"/>
                <a:gd name="T36" fmla="*/ 2147483647 w 9"/>
                <a:gd name="T37" fmla="*/ 214748364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39" name="Freeform 43">
              <a:extLst>
                <a:ext uri="{FF2B5EF4-FFF2-40B4-BE49-F238E27FC236}">
                  <a16:creationId xmlns:a16="http://schemas.microsoft.com/office/drawing/2014/main" id="{AB5DD04A-7741-1F4E-9338-023F9C5AD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390" y="3547612"/>
              <a:ext cx="30712" cy="23127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2147483647 w 14"/>
                <a:gd name="T11" fmla="*/ 2147483647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2147483647 w 14"/>
                <a:gd name="T27" fmla="*/ 0 h 13"/>
                <a:gd name="T28" fmla="*/ 2147483647 w 14"/>
                <a:gd name="T29" fmla="*/ 0 h 13"/>
                <a:gd name="T30" fmla="*/ 2147483647 w 14"/>
                <a:gd name="T31" fmla="*/ 0 h 13"/>
                <a:gd name="T32" fmla="*/ 2147483647 w 14"/>
                <a:gd name="T33" fmla="*/ 0 h 13"/>
                <a:gd name="T34" fmla="*/ 2147483647 w 14"/>
                <a:gd name="T35" fmla="*/ 0 h 13"/>
                <a:gd name="T36" fmla="*/ 2147483647 w 14"/>
                <a:gd name="T37" fmla="*/ 0 h 13"/>
                <a:gd name="T38" fmla="*/ 2147483647 w 14"/>
                <a:gd name="T39" fmla="*/ 0 h 13"/>
                <a:gd name="T40" fmla="*/ 2147483647 w 14"/>
                <a:gd name="T41" fmla="*/ 2147483647 h 13"/>
                <a:gd name="T42" fmla="*/ 2147483647 w 14"/>
                <a:gd name="T43" fmla="*/ 2147483647 h 13"/>
                <a:gd name="T44" fmla="*/ 2147483647 w 14"/>
                <a:gd name="T45" fmla="*/ 2147483647 h 13"/>
                <a:gd name="T46" fmla="*/ 0 w 14"/>
                <a:gd name="T47" fmla="*/ 2147483647 h 13"/>
                <a:gd name="T48" fmla="*/ 0 w 14"/>
                <a:gd name="T49" fmla="*/ 2147483647 h 13"/>
                <a:gd name="T50" fmla="*/ 0 w 14"/>
                <a:gd name="T51" fmla="*/ 2147483647 h 13"/>
                <a:gd name="T52" fmla="*/ 2147483647 w 14"/>
                <a:gd name="T53" fmla="*/ 2147483647 h 13"/>
                <a:gd name="T54" fmla="*/ 2147483647 w 14"/>
                <a:gd name="T55" fmla="*/ 2147483647 h 13"/>
                <a:gd name="T56" fmla="*/ 2147483647 w 14"/>
                <a:gd name="T57" fmla="*/ 2147483647 h 13"/>
                <a:gd name="T58" fmla="*/ 2147483647 w 14"/>
                <a:gd name="T59" fmla="*/ 2147483647 h 13"/>
                <a:gd name="T60" fmla="*/ 2147483647 w 14"/>
                <a:gd name="T61" fmla="*/ 2147483647 h 13"/>
                <a:gd name="T62" fmla="*/ 2147483647 w 14"/>
                <a:gd name="T63" fmla="*/ 2147483647 h 13"/>
                <a:gd name="T64" fmla="*/ 2147483647 w 14"/>
                <a:gd name="T65" fmla="*/ 2147483647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0" name="Freeform 44">
              <a:extLst>
                <a:ext uri="{FF2B5EF4-FFF2-40B4-BE49-F238E27FC236}">
                  <a16:creationId xmlns:a16="http://schemas.microsoft.com/office/drawing/2014/main" id="{47FDA5DB-FB21-4446-BE10-5F7FF1851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447" y="3547612"/>
              <a:ext cx="15356" cy="1245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0 h 7"/>
                <a:gd name="T16" fmla="*/ 2147483647 w 7"/>
                <a:gd name="T17" fmla="*/ 0 h 7"/>
                <a:gd name="T18" fmla="*/ 2147483647 w 7"/>
                <a:gd name="T19" fmla="*/ 0 h 7"/>
                <a:gd name="T20" fmla="*/ 2147483647 w 7"/>
                <a:gd name="T21" fmla="*/ 2147483647 h 7"/>
                <a:gd name="T22" fmla="*/ 0 w 7"/>
                <a:gd name="T23" fmla="*/ 2147483647 h 7"/>
                <a:gd name="T24" fmla="*/ 0 w 7"/>
                <a:gd name="T25" fmla="*/ 2147483647 h 7"/>
                <a:gd name="T26" fmla="*/ 0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1" name="Freeform 45">
              <a:extLst>
                <a:ext uri="{FF2B5EF4-FFF2-40B4-BE49-F238E27FC236}">
                  <a16:creationId xmlns:a16="http://schemas.microsoft.com/office/drawing/2014/main" id="{0FEF51A9-53D3-7D49-A133-8258B25BC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772" y="3547612"/>
              <a:ext cx="10969" cy="12453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0 h 7"/>
                <a:gd name="T16" fmla="*/ 2147483647 w 5"/>
                <a:gd name="T17" fmla="*/ 0 h 7"/>
                <a:gd name="T18" fmla="*/ 2147483647 w 5"/>
                <a:gd name="T19" fmla="*/ 0 h 7"/>
                <a:gd name="T20" fmla="*/ 2147483647 w 5"/>
                <a:gd name="T21" fmla="*/ 2147483647 h 7"/>
                <a:gd name="T22" fmla="*/ 0 w 5"/>
                <a:gd name="T23" fmla="*/ 2147483647 h 7"/>
                <a:gd name="T24" fmla="*/ 0 w 5"/>
                <a:gd name="T25" fmla="*/ 2147483647 h 7"/>
                <a:gd name="T26" fmla="*/ 0 w 5"/>
                <a:gd name="T27" fmla="*/ 2147483647 h 7"/>
                <a:gd name="T28" fmla="*/ 2147483647 w 5"/>
                <a:gd name="T29" fmla="*/ 2147483647 h 7"/>
                <a:gd name="T30" fmla="*/ 2147483647 w 5"/>
                <a:gd name="T31" fmla="*/ 2147483647 h 7"/>
                <a:gd name="T32" fmla="*/ 2147483647 w 5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2" name="Freeform 46">
              <a:extLst>
                <a:ext uri="{FF2B5EF4-FFF2-40B4-BE49-F238E27FC236}">
                  <a16:creationId xmlns:a16="http://schemas.microsoft.com/office/drawing/2014/main" id="{37F53280-9B69-2040-82DD-69978209D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0" y="3383944"/>
              <a:ext cx="41681" cy="163669"/>
            </a:xfrm>
            <a:custGeom>
              <a:avLst/>
              <a:gdLst>
                <a:gd name="T0" fmla="*/ 2147483647 w 19"/>
                <a:gd name="T1" fmla="*/ 2147483647 h 92"/>
                <a:gd name="T2" fmla="*/ 2147483647 w 19"/>
                <a:gd name="T3" fmla="*/ 2147483647 h 92"/>
                <a:gd name="T4" fmla="*/ 2147483647 w 19"/>
                <a:gd name="T5" fmla="*/ 2147483647 h 92"/>
                <a:gd name="T6" fmla="*/ 2147483647 w 19"/>
                <a:gd name="T7" fmla="*/ 2147483647 h 92"/>
                <a:gd name="T8" fmla="*/ 2147483647 w 19"/>
                <a:gd name="T9" fmla="*/ 2147483647 h 92"/>
                <a:gd name="T10" fmla="*/ 0 w 19"/>
                <a:gd name="T11" fmla="*/ 2147483647 h 92"/>
                <a:gd name="T12" fmla="*/ 0 w 19"/>
                <a:gd name="T13" fmla="*/ 2147483647 h 92"/>
                <a:gd name="T14" fmla="*/ 2147483647 w 19"/>
                <a:gd name="T15" fmla="*/ 2147483647 h 92"/>
                <a:gd name="T16" fmla="*/ 2147483647 w 19"/>
                <a:gd name="T17" fmla="*/ 2147483647 h 92"/>
                <a:gd name="T18" fmla="*/ 2147483647 w 19"/>
                <a:gd name="T19" fmla="*/ 2147483647 h 92"/>
                <a:gd name="T20" fmla="*/ 2147483647 w 19"/>
                <a:gd name="T21" fmla="*/ 2147483647 h 92"/>
                <a:gd name="T22" fmla="*/ 2147483647 w 19"/>
                <a:gd name="T23" fmla="*/ 2147483647 h 92"/>
                <a:gd name="T24" fmla="*/ 2147483647 w 19"/>
                <a:gd name="T25" fmla="*/ 2147483647 h 92"/>
                <a:gd name="T26" fmla="*/ 2147483647 w 19"/>
                <a:gd name="T27" fmla="*/ 2147483647 h 92"/>
                <a:gd name="T28" fmla="*/ 2147483647 w 19"/>
                <a:gd name="T29" fmla="*/ 2147483647 h 92"/>
                <a:gd name="T30" fmla="*/ 2147483647 w 19"/>
                <a:gd name="T31" fmla="*/ 2147483647 h 92"/>
                <a:gd name="T32" fmla="*/ 2147483647 w 19"/>
                <a:gd name="T33" fmla="*/ 2147483647 h 92"/>
                <a:gd name="T34" fmla="*/ 2147483647 w 19"/>
                <a:gd name="T35" fmla="*/ 2147483647 h 92"/>
                <a:gd name="T36" fmla="*/ 2147483647 w 19"/>
                <a:gd name="T37" fmla="*/ 0 h 92"/>
                <a:gd name="T38" fmla="*/ 2147483647 w 19"/>
                <a:gd name="T39" fmla="*/ 0 h 92"/>
                <a:gd name="T40" fmla="*/ 2147483647 w 19"/>
                <a:gd name="T41" fmla="*/ 0 h 92"/>
                <a:gd name="T42" fmla="*/ 2147483647 w 19"/>
                <a:gd name="T43" fmla="*/ 0 h 92"/>
                <a:gd name="T44" fmla="*/ 2147483647 w 19"/>
                <a:gd name="T45" fmla="*/ 0 h 92"/>
                <a:gd name="T46" fmla="*/ 2147483647 w 19"/>
                <a:gd name="T47" fmla="*/ 0 h 92"/>
                <a:gd name="T48" fmla="*/ 2147483647 w 19"/>
                <a:gd name="T49" fmla="*/ 0 h 92"/>
                <a:gd name="T50" fmla="*/ 2147483647 w 19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4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1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3" name="Freeform 47">
              <a:extLst>
                <a:ext uri="{FF2B5EF4-FFF2-40B4-BE49-F238E27FC236}">
                  <a16:creationId xmlns:a16="http://schemas.microsoft.com/office/drawing/2014/main" id="{F6944D3A-AD9A-704A-8DF5-60E02BD40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846" y="3362596"/>
              <a:ext cx="59231" cy="183238"/>
            </a:xfrm>
            <a:custGeom>
              <a:avLst/>
              <a:gdLst>
                <a:gd name="T0" fmla="*/ 2147483647 w 27"/>
                <a:gd name="T1" fmla="*/ 0 h 103"/>
                <a:gd name="T2" fmla="*/ 2147483647 w 27"/>
                <a:gd name="T3" fmla="*/ 2147483647 h 103"/>
                <a:gd name="T4" fmla="*/ 2147483647 w 27"/>
                <a:gd name="T5" fmla="*/ 2147483647 h 103"/>
                <a:gd name="T6" fmla="*/ 2147483647 w 27"/>
                <a:gd name="T7" fmla="*/ 2147483647 h 103"/>
                <a:gd name="T8" fmla="*/ 2147483647 w 27"/>
                <a:gd name="T9" fmla="*/ 2147483647 h 103"/>
                <a:gd name="T10" fmla="*/ 2147483647 w 27"/>
                <a:gd name="T11" fmla="*/ 2147483647 h 103"/>
                <a:gd name="T12" fmla="*/ 2147483647 w 27"/>
                <a:gd name="T13" fmla="*/ 2147483647 h 103"/>
                <a:gd name="T14" fmla="*/ 2147483647 w 27"/>
                <a:gd name="T15" fmla="*/ 2147483647 h 103"/>
                <a:gd name="T16" fmla="*/ 2147483647 w 27"/>
                <a:gd name="T17" fmla="*/ 2147483647 h 103"/>
                <a:gd name="T18" fmla="*/ 2147483647 w 27"/>
                <a:gd name="T19" fmla="*/ 2147483647 h 103"/>
                <a:gd name="T20" fmla="*/ 2147483647 w 27"/>
                <a:gd name="T21" fmla="*/ 2147483647 h 103"/>
                <a:gd name="T22" fmla="*/ 2147483647 w 27"/>
                <a:gd name="T23" fmla="*/ 2147483647 h 103"/>
                <a:gd name="T24" fmla="*/ 2147483647 w 27"/>
                <a:gd name="T25" fmla="*/ 2147483647 h 103"/>
                <a:gd name="T26" fmla="*/ 2147483647 w 27"/>
                <a:gd name="T27" fmla="*/ 2147483647 h 103"/>
                <a:gd name="T28" fmla="*/ 0 w 27"/>
                <a:gd name="T29" fmla="*/ 2147483647 h 103"/>
                <a:gd name="T30" fmla="*/ 2147483647 w 27"/>
                <a:gd name="T31" fmla="*/ 2147483647 h 103"/>
                <a:gd name="T32" fmla="*/ 2147483647 w 27"/>
                <a:gd name="T33" fmla="*/ 2147483647 h 103"/>
                <a:gd name="T34" fmla="*/ 2147483647 w 27"/>
                <a:gd name="T35" fmla="*/ 0 h 103"/>
                <a:gd name="T36" fmla="*/ 214748364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2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5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4" name="Freeform 48">
              <a:extLst>
                <a:ext uri="{FF2B5EF4-FFF2-40B4-BE49-F238E27FC236}">
                  <a16:creationId xmlns:a16="http://schemas.microsoft.com/office/drawing/2014/main" id="{7B5E6628-9477-F74B-A525-024E773C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0" y="3392839"/>
              <a:ext cx="39487" cy="142320"/>
            </a:xfrm>
            <a:custGeom>
              <a:avLst/>
              <a:gdLst>
                <a:gd name="T0" fmla="*/ 2147483647 w 18"/>
                <a:gd name="T1" fmla="*/ 2147483647 h 80"/>
                <a:gd name="T2" fmla="*/ 2147483647 w 18"/>
                <a:gd name="T3" fmla="*/ 2147483647 h 80"/>
                <a:gd name="T4" fmla="*/ 2147483647 w 18"/>
                <a:gd name="T5" fmla="*/ 2147483647 h 80"/>
                <a:gd name="T6" fmla="*/ 2147483647 w 18"/>
                <a:gd name="T7" fmla="*/ 2147483647 h 80"/>
                <a:gd name="T8" fmla="*/ 2147483647 w 18"/>
                <a:gd name="T9" fmla="*/ 2147483647 h 80"/>
                <a:gd name="T10" fmla="*/ 0 w 18"/>
                <a:gd name="T11" fmla="*/ 2147483647 h 80"/>
                <a:gd name="T12" fmla="*/ 2147483647 w 18"/>
                <a:gd name="T13" fmla="*/ 2147483647 h 80"/>
                <a:gd name="T14" fmla="*/ 2147483647 w 18"/>
                <a:gd name="T15" fmla="*/ 2147483647 h 80"/>
                <a:gd name="T16" fmla="*/ 2147483647 w 18"/>
                <a:gd name="T17" fmla="*/ 2147483647 h 80"/>
                <a:gd name="T18" fmla="*/ 2147483647 w 18"/>
                <a:gd name="T19" fmla="*/ 2147483647 h 80"/>
                <a:gd name="T20" fmla="*/ 2147483647 w 18"/>
                <a:gd name="T21" fmla="*/ 2147483647 h 80"/>
                <a:gd name="T22" fmla="*/ 2147483647 w 18"/>
                <a:gd name="T23" fmla="*/ 2147483647 h 80"/>
                <a:gd name="T24" fmla="*/ 2147483647 w 18"/>
                <a:gd name="T25" fmla="*/ 2147483647 h 80"/>
                <a:gd name="T26" fmla="*/ 2147483647 w 18"/>
                <a:gd name="T27" fmla="*/ 2147483647 h 80"/>
                <a:gd name="T28" fmla="*/ 2147483647 w 18"/>
                <a:gd name="T29" fmla="*/ 2147483647 h 80"/>
                <a:gd name="T30" fmla="*/ 2147483647 w 18"/>
                <a:gd name="T31" fmla="*/ 2147483647 h 80"/>
                <a:gd name="T32" fmla="*/ 2147483647 w 18"/>
                <a:gd name="T33" fmla="*/ 2147483647 h 80"/>
                <a:gd name="T34" fmla="*/ 2147483647 w 18"/>
                <a:gd name="T35" fmla="*/ 2147483647 h 80"/>
                <a:gd name="T36" fmla="*/ 2147483647 w 18"/>
                <a:gd name="T37" fmla="*/ 2147483647 h 80"/>
                <a:gd name="T38" fmla="*/ 2147483647 w 18"/>
                <a:gd name="T39" fmla="*/ 2147483647 h 80"/>
                <a:gd name="T40" fmla="*/ 2147483647 w 18"/>
                <a:gd name="T41" fmla="*/ 2147483647 h 80"/>
                <a:gd name="T42" fmla="*/ 2147483647 w 18"/>
                <a:gd name="T43" fmla="*/ 0 h 80"/>
                <a:gd name="T44" fmla="*/ 2147483647 w 18"/>
                <a:gd name="T45" fmla="*/ 0 h 80"/>
                <a:gd name="T46" fmla="*/ 2147483647 w 18"/>
                <a:gd name="T47" fmla="*/ 0 h 80"/>
                <a:gd name="T48" fmla="*/ 2147483647 w 18"/>
                <a:gd name="T49" fmla="*/ 2147483647 h 80"/>
                <a:gd name="T50" fmla="*/ 2147483647 w 18"/>
                <a:gd name="T51" fmla="*/ 2147483647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5" name="Freeform 49">
              <a:extLst>
                <a:ext uri="{FF2B5EF4-FFF2-40B4-BE49-F238E27FC236}">
                  <a16:creationId xmlns:a16="http://schemas.microsoft.com/office/drawing/2014/main" id="{7F956B06-E6A8-ED40-A693-ED11AF95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054" y="3403513"/>
              <a:ext cx="30712" cy="122751"/>
            </a:xfrm>
            <a:custGeom>
              <a:avLst/>
              <a:gdLst>
                <a:gd name="T0" fmla="*/ 2147483647 w 14"/>
                <a:gd name="T1" fmla="*/ 2147483647 h 69"/>
                <a:gd name="T2" fmla="*/ 2147483647 w 14"/>
                <a:gd name="T3" fmla="*/ 2147483647 h 69"/>
                <a:gd name="T4" fmla="*/ 2147483647 w 14"/>
                <a:gd name="T5" fmla="*/ 2147483647 h 69"/>
                <a:gd name="T6" fmla="*/ 2147483647 w 14"/>
                <a:gd name="T7" fmla="*/ 2147483647 h 69"/>
                <a:gd name="T8" fmla="*/ 2147483647 w 14"/>
                <a:gd name="T9" fmla="*/ 2147483647 h 69"/>
                <a:gd name="T10" fmla="*/ 0 w 14"/>
                <a:gd name="T11" fmla="*/ 2147483647 h 69"/>
                <a:gd name="T12" fmla="*/ 0 w 14"/>
                <a:gd name="T13" fmla="*/ 2147483647 h 69"/>
                <a:gd name="T14" fmla="*/ 2147483647 w 14"/>
                <a:gd name="T15" fmla="*/ 2147483647 h 69"/>
                <a:gd name="T16" fmla="*/ 2147483647 w 14"/>
                <a:gd name="T17" fmla="*/ 2147483647 h 69"/>
                <a:gd name="T18" fmla="*/ 2147483647 w 14"/>
                <a:gd name="T19" fmla="*/ 2147483647 h 69"/>
                <a:gd name="T20" fmla="*/ 2147483647 w 14"/>
                <a:gd name="T21" fmla="*/ 2147483647 h 69"/>
                <a:gd name="T22" fmla="*/ 2147483647 w 14"/>
                <a:gd name="T23" fmla="*/ 2147483647 h 69"/>
                <a:gd name="T24" fmla="*/ 2147483647 w 14"/>
                <a:gd name="T25" fmla="*/ 2147483647 h 69"/>
                <a:gd name="T26" fmla="*/ 2147483647 w 14"/>
                <a:gd name="T27" fmla="*/ 2147483647 h 69"/>
                <a:gd name="T28" fmla="*/ 2147483647 w 14"/>
                <a:gd name="T29" fmla="*/ 2147483647 h 69"/>
                <a:gd name="T30" fmla="*/ 2147483647 w 14"/>
                <a:gd name="T31" fmla="*/ 2147483647 h 69"/>
                <a:gd name="T32" fmla="*/ 2147483647 w 14"/>
                <a:gd name="T33" fmla="*/ 2147483647 h 69"/>
                <a:gd name="T34" fmla="*/ 2147483647 w 14"/>
                <a:gd name="T35" fmla="*/ 2147483647 h 69"/>
                <a:gd name="T36" fmla="*/ 2147483647 w 14"/>
                <a:gd name="T37" fmla="*/ 2147483647 h 69"/>
                <a:gd name="T38" fmla="*/ 2147483647 w 14"/>
                <a:gd name="T39" fmla="*/ 0 h 69"/>
                <a:gd name="T40" fmla="*/ 2147483647 w 14"/>
                <a:gd name="T41" fmla="*/ 0 h 69"/>
                <a:gd name="T42" fmla="*/ 2147483647 w 14"/>
                <a:gd name="T43" fmla="*/ 0 h 69"/>
                <a:gd name="T44" fmla="*/ 2147483647 w 14"/>
                <a:gd name="T45" fmla="*/ 0 h 69"/>
                <a:gd name="T46" fmla="*/ 2147483647 w 14"/>
                <a:gd name="T47" fmla="*/ 0 h 69"/>
                <a:gd name="T48" fmla="*/ 2147483647 w 14"/>
                <a:gd name="T49" fmla="*/ 0 h 69"/>
                <a:gd name="T50" fmla="*/ 2147483647 w 14"/>
                <a:gd name="T51" fmla="*/ 2147483647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4" y="69"/>
                  </a:lnTo>
                  <a:lnTo>
                    <a:pt x="14" y="67"/>
                  </a:lnTo>
                  <a:lnTo>
                    <a:pt x="13" y="66"/>
                  </a:lnTo>
                  <a:lnTo>
                    <a:pt x="13" y="60"/>
                  </a:lnTo>
                  <a:lnTo>
                    <a:pt x="12" y="52"/>
                  </a:lnTo>
                  <a:lnTo>
                    <a:pt x="11" y="42"/>
                  </a:lnTo>
                  <a:lnTo>
                    <a:pt x="10" y="31"/>
                  </a:lnTo>
                  <a:lnTo>
                    <a:pt x="10" y="1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6" name="Freeform 50">
              <a:extLst>
                <a:ext uri="{FF2B5EF4-FFF2-40B4-BE49-F238E27FC236}">
                  <a16:creationId xmlns:a16="http://schemas.microsoft.com/office/drawing/2014/main" id="{1B426E49-7298-5A48-ABD6-ABFFF2AA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47" y="3412408"/>
              <a:ext cx="26325" cy="99624"/>
            </a:xfrm>
            <a:custGeom>
              <a:avLst/>
              <a:gdLst>
                <a:gd name="T0" fmla="*/ 2147483647 w 12"/>
                <a:gd name="T1" fmla="*/ 2147483647 h 56"/>
                <a:gd name="T2" fmla="*/ 2147483647 w 12"/>
                <a:gd name="T3" fmla="*/ 2147483647 h 56"/>
                <a:gd name="T4" fmla="*/ 2147483647 w 12"/>
                <a:gd name="T5" fmla="*/ 2147483647 h 56"/>
                <a:gd name="T6" fmla="*/ 2147483647 w 12"/>
                <a:gd name="T7" fmla="*/ 2147483647 h 56"/>
                <a:gd name="T8" fmla="*/ 0 w 12"/>
                <a:gd name="T9" fmla="*/ 2147483647 h 56"/>
                <a:gd name="T10" fmla="*/ 0 w 12"/>
                <a:gd name="T11" fmla="*/ 2147483647 h 56"/>
                <a:gd name="T12" fmla="*/ 0 w 12"/>
                <a:gd name="T13" fmla="*/ 2147483647 h 56"/>
                <a:gd name="T14" fmla="*/ 2147483647 w 12"/>
                <a:gd name="T15" fmla="*/ 2147483647 h 56"/>
                <a:gd name="T16" fmla="*/ 2147483647 w 12"/>
                <a:gd name="T17" fmla="*/ 2147483647 h 56"/>
                <a:gd name="T18" fmla="*/ 2147483647 w 12"/>
                <a:gd name="T19" fmla="*/ 2147483647 h 56"/>
                <a:gd name="T20" fmla="*/ 2147483647 w 12"/>
                <a:gd name="T21" fmla="*/ 2147483647 h 56"/>
                <a:gd name="T22" fmla="*/ 2147483647 w 12"/>
                <a:gd name="T23" fmla="*/ 2147483647 h 56"/>
                <a:gd name="T24" fmla="*/ 2147483647 w 12"/>
                <a:gd name="T25" fmla="*/ 2147483647 h 56"/>
                <a:gd name="T26" fmla="*/ 2147483647 w 12"/>
                <a:gd name="T27" fmla="*/ 2147483647 h 56"/>
                <a:gd name="T28" fmla="*/ 2147483647 w 12"/>
                <a:gd name="T29" fmla="*/ 2147483647 h 56"/>
                <a:gd name="T30" fmla="*/ 2147483647 w 12"/>
                <a:gd name="T31" fmla="*/ 2147483647 h 56"/>
                <a:gd name="T32" fmla="*/ 2147483647 w 12"/>
                <a:gd name="T33" fmla="*/ 2147483647 h 56"/>
                <a:gd name="T34" fmla="*/ 2147483647 w 12"/>
                <a:gd name="T35" fmla="*/ 0 h 56"/>
                <a:gd name="T36" fmla="*/ 2147483647 w 12"/>
                <a:gd name="T37" fmla="*/ 0 h 56"/>
                <a:gd name="T38" fmla="*/ 2147483647 w 12"/>
                <a:gd name="T39" fmla="*/ 0 h 56"/>
                <a:gd name="T40" fmla="*/ 2147483647 w 12"/>
                <a:gd name="T41" fmla="*/ 0 h 56"/>
                <a:gd name="T42" fmla="*/ 2147483647 w 12"/>
                <a:gd name="T43" fmla="*/ 0 h 56"/>
                <a:gd name="T44" fmla="*/ 2147483647 w 12"/>
                <a:gd name="T45" fmla="*/ 0 h 56"/>
                <a:gd name="T46" fmla="*/ 2147483647 w 12"/>
                <a:gd name="T47" fmla="*/ 0 h 56"/>
                <a:gd name="T48" fmla="*/ 2147483647 w 12"/>
                <a:gd name="T49" fmla="*/ 0 h 56"/>
                <a:gd name="T50" fmla="*/ 2147483647 w 12"/>
                <a:gd name="T51" fmla="*/ 2147483647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1"/>
                  </a:lnTo>
                  <a:lnTo>
                    <a:pt x="10" y="44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7" name="Freeform 51">
              <a:extLst>
                <a:ext uri="{FF2B5EF4-FFF2-40B4-BE49-F238E27FC236}">
                  <a16:creationId xmlns:a16="http://schemas.microsoft.com/office/drawing/2014/main" id="{94FA2481-85DD-304B-855C-68279EDF9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47" y="3421303"/>
              <a:ext cx="21937" cy="81834"/>
            </a:xfrm>
            <a:custGeom>
              <a:avLst/>
              <a:gdLst>
                <a:gd name="T0" fmla="*/ 2147483647 w 10"/>
                <a:gd name="T1" fmla="*/ 2147483647 h 46"/>
                <a:gd name="T2" fmla="*/ 2147483647 w 10"/>
                <a:gd name="T3" fmla="*/ 2147483647 h 46"/>
                <a:gd name="T4" fmla="*/ 2147483647 w 10"/>
                <a:gd name="T5" fmla="*/ 2147483647 h 46"/>
                <a:gd name="T6" fmla="*/ 2147483647 w 10"/>
                <a:gd name="T7" fmla="*/ 2147483647 h 46"/>
                <a:gd name="T8" fmla="*/ 2147483647 w 10"/>
                <a:gd name="T9" fmla="*/ 2147483647 h 46"/>
                <a:gd name="T10" fmla="*/ 0 w 10"/>
                <a:gd name="T11" fmla="*/ 2147483647 h 46"/>
                <a:gd name="T12" fmla="*/ 0 w 10"/>
                <a:gd name="T13" fmla="*/ 2147483647 h 46"/>
                <a:gd name="T14" fmla="*/ 2147483647 w 10"/>
                <a:gd name="T15" fmla="*/ 2147483647 h 46"/>
                <a:gd name="T16" fmla="*/ 2147483647 w 10"/>
                <a:gd name="T17" fmla="*/ 2147483647 h 46"/>
                <a:gd name="T18" fmla="*/ 2147483647 w 10"/>
                <a:gd name="T19" fmla="*/ 2147483647 h 46"/>
                <a:gd name="T20" fmla="*/ 2147483647 w 10"/>
                <a:gd name="T21" fmla="*/ 2147483647 h 46"/>
                <a:gd name="T22" fmla="*/ 2147483647 w 10"/>
                <a:gd name="T23" fmla="*/ 2147483647 h 46"/>
                <a:gd name="T24" fmla="*/ 2147483647 w 10"/>
                <a:gd name="T25" fmla="*/ 2147483647 h 46"/>
                <a:gd name="T26" fmla="*/ 2147483647 w 10"/>
                <a:gd name="T27" fmla="*/ 2147483647 h 46"/>
                <a:gd name="T28" fmla="*/ 2147483647 w 10"/>
                <a:gd name="T29" fmla="*/ 2147483647 h 46"/>
                <a:gd name="T30" fmla="*/ 2147483647 w 10"/>
                <a:gd name="T31" fmla="*/ 2147483647 h 46"/>
                <a:gd name="T32" fmla="*/ 2147483647 w 10"/>
                <a:gd name="T33" fmla="*/ 2147483647 h 46"/>
                <a:gd name="T34" fmla="*/ 2147483647 w 10"/>
                <a:gd name="T35" fmla="*/ 2147483647 h 46"/>
                <a:gd name="T36" fmla="*/ 2147483647 w 10"/>
                <a:gd name="T37" fmla="*/ 2147483647 h 46"/>
                <a:gd name="T38" fmla="*/ 2147483647 w 10"/>
                <a:gd name="T39" fmla="*/ 2147483647 h 46"/>
                <a:gd name="T40" fmla="*/ 2147483647 w 10"/>
                <a:gd name="T41" fmla="*/ 0 h 46"/>
                <a:gd name="T42" fmla="*/ 2147483647 w 10"/>
                <a:gd name="T43" fmla="*/ 0 h 46"/>
                <a:gd name="T44" fmla="*/ 2147483647 w 10"/>
                <a:gd name="T45" fmla="*/ 0 h 46"/>
                <a:gd name="T46" fmla="*/ 2147483647 w 10"/>
                <a:gd name="T47" fmla="*/ 0 h 46"/>
                <a:gd name="T48" fmla="*/ 2147483647 w 10"/>
                <a:gd name="T49" fmla="*/ 2147483647 h 46"/>
                <a:gd name="T50" fmla="*/ 2147483647 w 10"/>
                <a:gd name="T51" fmla="*/ 2147483647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6"/>
                <a:gd name="T80" fmla="*/ 10 w 10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6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8" name="Freeform 52">
              <a:extLst>
                <a:ext uri="{FF2B5EF4-FFF2-40B4-BE49-F238E27FC236}">
                  <a16:creationId xmlns:a16="http://schemas.microsoft.com/office/drawing/2014/main" id="{2DA2092C-EA7B-3244-9AD1-39B6AB263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5" y="3431977"/>
              <a:ext cx="15356" cy="58707"/>
            </a:xfrm>
            <a:custGeom>
              <a:avLst/>
              <a:gdLst>
                <a:gd name="T0" fmla="*/ 2147483647 w 7"/>
                <a:gd name="T1" fmla="*/ 2147483647 h 33"/>
                <a:gd name="T2" fmla="*/ 2147483647 w 7"/>
                <a:gd name="T3" fmla="*/ 2147483647 h 33"/>
                <a:gd name="T4" fmla="*/ 2147483647 w 7"/>
                <a:gd name="T5" fmla="*/ 2147483647 h 33"/>
                <a:gd name="T6" fmla="*/ 0 w 7"/>
                <a:gd name="T7" fmla="*/ 2147483647 h 33"/>
                <a:gd name="T8" fmla="*/ 0 w 7"/>
                <a:gd name="T9" fmla="*/ 2147483647 h 33"/>
                <a:gd name="T10" fmla="*/ 0 w 7"/>
                <a:gd name="T11" fmla="*/ 2147483647 h 33"/>
                <a:gd name="T12" fmla="*/ 0 w 7"/>
                <a:gd name="T13" fmla="*/ 2147483647 h 33"/>
                <a:gd name="T14" fmla="*/ 0 w 7"/>
                <a:gd name="T15" fmla="*/ 2147483647 h 33"/>
                <a:gd name="T16" fmla="*/ 2147483647 w 7"/>
                <a:gd name="T17" fmla="*/ 2147483647 h 33"/>
                <a:gd name="T18" fmla="*/ 2147483647 w 7"/>
                <a:gd name="T19" fmla="*/ 2147483647 h 33"/>
                <a:gd name="T20" fmla="*/ 2147483647 w 7"/>
                <a:gd name="T21" fmla="*/ 2147483647 h 33"/>
                <a:gd name="T22" fmla="*/ 2147483647 w 7"/>
                <a:gd name="T23" fmla="*/ 2147483647 h 33"/>
                <a:gd name="T24" fmla="*/ 2147483647 w 7"/>
                <a:gd name="T25" fmla="*/ 2147483647 h 33"/>
                <a:gd name="T26" fmla="*/ 2147483647 w 7"/>
                <a:gd name="T27" fmla="*/ 2147483647 h 33"/>
                <a:gd name="T28" fmla="*/ 2147483647 w 7"/>
                <a:gd name="T29" fmla="*/ 2147483647 h 33"/>
                <a:gd name="T30" fmla="*/ 2147483647 w 7"/>
                <a:gd name="T31" fmla="*/ 2147483647 h 33"/>
                <a:gd name="T32" fmla="*/ 2147483647 w 7"/>
                <a:gd name="T33" fmla="*/ 2147483647 h 33"/>
                <a:gd name="T34" fmla="*/ 2147483647 w 7"/>
                <a:gd name="T35" fmla="*/ 0 h 33"/>
                <a:gd name="T36" fmla="*/ 2147483647 w 7"/>
                <a:gd name="T37" fmla="*/ 0 h 33"/>
                <a:gd name="T38" fmla="*/ 2147483647 w 7"/>
                <a:gd name="T39" fmla="*/ 0 h 33"/>
                <a:gd name="T40" fmla="*/ 2147483647 w 7"/>
                <a:gd name="T41" fmla="*/ 0 h 33"/>
                <a:gd name="T42" fmla="*/ 2147483647 w 7"/>
                <a:gd name="T43" fmla="*/ 0 h 33"/>
                <a:gd name="T44" fmla="*/ 2147483647 w 7"/>
                <a:gd name="T45" fmla="*/ 0 h 33"/>
                <a:gd name="T46" fmla="*/ 2147483647 w 7"/>
                <a:gd name="T47" fmla="*/ 0 h 33"/>
                <a:gd name="T48" fmla="*/ 2147483647 w 7"/>
                <a:gd name="T49" fmla="*/ 0 h 33"/>
                <a:gd name="T50" fmla="*/ 2147483647 w 7"/>
                <a:gd name="T51" fmla="*/ 2147483647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3"/>
                <a:gd name="T80" fmla="*/ 7 w 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3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49" name="Freeform 53">
              <a:extLst>
                <a:ext uri="{FF2B5EF4-FFF2-40B4-BE49-F238E27FC236}">
                  <a16:creationId xmlns:a16="http://schemas.microsoft.com/office/drawing/2014/main" id="{AA63269B-E839-CF4D-8546-110FBA4D3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039" y="3373270"/>
              <a:ext cx="52650" cy="160111"/>
            </a:xfrm>
            <a:custGeom>
              <a:avLst/>
              <a:gdLst>
                <a:gd name="T0" fmla="*/ 2147483647 w 24"/>
                <a:gd name="T1" fmla="*/ 2147483647 h 90"/>
                <a:gd name="T2" fmla="*/ 2147483647 w 24"/>
                <a:gd name="T3" fmla="*/ 2147483647 h 90"/>
                <a:gd name="T4" fmla="*/ 2147483647 w 24"/>
                <a:gd name="T5" fmla="*/ 2147483647 h 90"/>
                <a:gd name="T6" fmla="*/ 2147483647 w 24"/>
                <a:gd name="T7" fmla="*/ 2147483647 h 90"/>
                <a:gd name="T8" fmla="*/ 2147483647 w 24"/>
                <a:gd name="T9" fmla="*/ 2147483647 h 90"/>
                <a:gd name="T10" fmla="*/ 2147483647 w 24"/>
                <a:gd name="T11" fmla="*/ 2147483647 h 90"/>
                <a:gd name="T12" fmla="*/ 2147483647 w 24"/>
                <a:gd name="T13" fmla="*/ 2147483647 h 90"/>
                <a:gd name="T14" fmla="*/ 2147483647 w 24"/>
                <a:gd name="T15" fmla="*/ 2147483647 h 90"/>
                <a:gd name="T16" fmla="*/ 2147483647 w 24"/>
                <a:gd name="T17" fmla="*/ 2147483647 h 90"/>
                <a:gd name="T18" fmla="*/ 2147483647 w 24"/>
                <a:gd name="T19" fmla="*/ 2147483647 h 90"/>
                <a:gd name="T20" fmla="*/ 2147483647 w 24"/>
                <a:gd name="T21" fmla="*/ 2147483647 h 90"/>
                <a:gd name="T22" fmla="*/ 2147483647 w 24"/>
                <a:gd name="T23" fmla="*/ 2147483647 h 90"/>
                <a:gd name="T24" fmla="*/ 2147483647 w 24"/>
                <a:gd name="T25" fmla="*/ 2147483647 h 90"/>
                <a:gd name="T26" fmla="*/ 0 w 24"/>
                <a:gd name="T27" fmla="*/ 2147483647 h 90"/>
                <a:gd name="T28" fmla="*/ 0 w 24"/>
                <a:gd name="T29" fmla="*/ 2147483647 h 90"/>
                <a:gd name="T30" fmla="*/ 2147483647 w 24"/>
                <a:gd name="T31" fmla="*/ 2147483647 h 90"/>
                <a:gd name="T32" fmla="*/ 2147483647 w 24"/>
                <a:gd name="T33" fmla="*/ 2147483647 h 90"/>
                <a:gd name="T34" fmla="*/ 2147483647 w 24"/>
                <a:gd name="T35" fmla="*/ 0 h 90"/>
                <a:gd name="T36" fmla="*/ 2147483647 w 24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7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0" name="Freeform 54">
              <a:extLst>
                <a:ext uri="{FF2B5EF4-FFF2-40B4-BE49-F238E27FC236}">
                  <a16:creationId xmlns:a16="http://schemas.microsoft.com/office/drawing/2014/main" id="{17E53BD4-9AE6-1540-8D0A-8161CD58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3" y="3385723"/>
              <a:ext cx="41681" cy="135204"/>
            </a:xfrm>
            <a:custGeom>
              <a:avLst/>
              <a:gdLst>
                <a:gd name="T0" fmla="*/ 2147483647 w 19"/>
                <a:gd name="T1" fmla="*/ 0 h 76"/>
                <a:gd name="T2" fmla="*/ 2147483647 w 19"/>
                <a:gd name="T3" fmla="*/ 0 h 76"/>
                <a:gd name="T4" fmla="*/ 2147483647 w 19"/>
                <a:gd name="T5" fmla="*/ 2147483647 h 76"/>
                <a:gd name="T6" fmla="*/ 2147483647 w 19"/>
                <a:gd name="T7" fmla="*/ 2147483647 h 76"/>
                <a:gd name="T8" fmla="*/ 2147483647 w 19"/>
                <a:gd name="T9" fmla="*/ 2147483647 h 76"/>
                <a:gd name="T10" fmla="*/ 2147483647 w 19"/>
                <a:gd name="T11" fmla="*/ 2147483647 h 76"/>
                <a:gd name="T12" fmla="*/ 2147483647 w 19"/>
                <a:gd name="T13" fmla="*/ 2147483647 h 76"/>
                <a:gd name="T14" fmla="*/ 2147483647 w 19"/>
                <a:gd name="T15" fmla="*/ 2147483647 h 76"/>
                <a:gd name="T16" fmla="*/ 2147483647 w 19"/>
                <a:gd name="T17" fmla="*/ 2147483647 h 76"/>
                <a:gd name="T18" fmla="*/ 2147483647 w 19"/>
                <a:gd name="T19" fmla="*/ 2147483647 h 76"/>
                <a:gd name="T20" fmla="*/ 2147483647 w 19"/>
                <a:gd name="T21" fmla="*/ 2147483647 h 76"/>
                <a:gd name="T22" fmla="*/ 2147483647 w 19"/>
                <a:gd name="T23" fmla="*/ 2147483647 h 76"/>
                <a:gd name="T24" fmla="*/ 2147483647 w 19"/>
                <a:gd name="T25" fmla="*/ 2147483647 h 76"/>
                <a:gd name="T26" fmla="*/ 0 w 19"/>
                <a:gd name="T27" fmla="*/ 2147483647 h 76"/>
                <a:gd name="T28" fmla="*/ 0 w 19"/>
                <a:gd name="T29" fmla="*/ 2147483647 h 76"/>
                <a:gd name="T30" fmla="*/ 0 w 19"/>
                <a:gd name="T31" fmla="*/ 2147483647 h 76"/>
                <a:gd name="T32" fmla="*/ 2147483647 w 19"/>
                <a:gd name="T33" fmla="*/ 2147483647 h 76"/>
                <a:gd name="T34" fmla="*/ 2147483647 w 19"/>
                <a:gd name="T35" fmla="*/ 0 h 76"/>
                <a:gd name="T36" fmla="*/ 2147483647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1" name="Freeform 55">
              <a:extLst>
                <a:ext uri="{FF2B5EF4-FFF2-40B4-BE49-F238E27FC236}">
                  <a16:creationId xmlns:a16="http://schemas.microsoft.com/office/drawing/2014/main" id="{CF50FC9F-339A-3143-920F-E8263B7C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21" y="3396397"/>
              <a:ext cx="32906" cy="112077"/>
            </a:xfrm>
            <a:custGeom>
              <a:avLst/>
              <a:gdLst>
                <a:gd name="T0" fmla="*/ 2147483647 w 15"/>
                <a:gd name="T1" fmla="*/ 0 h 63"/>
                <a:gd name="T2" fmla="*/ 2147483647 w 15"/>
                <a:gd name="T3" fmla="*/ 2147483647 h 63"/>
                <a:gd name="T4" fmla="*/ 2147483647 w 15"/>
                <a:gd name="T5" fmla="*/ 2147483647 h 63"/>
                <a:gd name="T6" fmla="*/ 2147483647 w 15"/>
                <a:gd name="T7" fmla="*/ 2147483647 h 63"/>
                <a:gd name="T8" fmla="*/ 2147483647 w 15"/>
                <a:gd name="T9" fmla="*/ 2147483647 h 63"/>
                <a:gd name="T10" fmla="*/ 2147483647 w 15"/>
                <a:gd name="T11" fmla="*/ 2147483647 h 63"/>
                <a:gd name="T12" fmla="*/ 2147483647 w 15"/>
                <a:gd name="T13" fmla="*/ 2147483647 h 63"/>
                <a:gd name="T14" fmla="*/ 2147483647 w 15"/>
                <a:gd name="T15" fmla="*/ 2147483647 h 63"/>
                <a:gd name="T16" fmla="*/ 2147483647 w 15"/>
                <a:gd name="T17" fmla="*/ 2147483647 h 63"/>
                <a:gd name="T18" fmla="*/ 2147483647 w 15"/>
                <a:gd name="T19" fmla="*/ 2147483647 h 63"/>
                <a:gd name="T20" fmla="*/ 2147483647 w 15"/>
                <a:gd name="T21" fmla="*/ 2147483647 h 63"/>
                <a:gd name="T22" fmla="*/ 2147483647 w 15"/>
                <a:gd name="T23" fmla="*/ 2147483647 h 63"/>
                <a:gd name="T24" fmla="*/ 0 w 15"/>
                <a:gd name="T25" fmla="*/ 2147483647 h 63"/>
                <a:gd name="T26" fmla="*/ 0 w 15"/>
                <a:gd name="T27" fmla="*/ 2147483647 h 63"/>
                <a:gd name="T28" fmla="*/ 0 w 15"/>
                <a:gd name="T29" fmla="*/ 2147483647 h 63"/>
                <a:gd name="T30" fmla="*/ 0 w 15"/>
                <a:gd name="T31" fmla="*/ 2147483647 h 63"/>
                <a:gd name="T32" fmla="*/ 2147483647 w 15"/>
                <a:gd name="T33" fmla="*/ 2147483647 h 63"/>
                <a:gd name="T34" fmla="*/ 2147483647 w 15"/>
                <a:gd name="T35" fmla="*/ 0 h 63"/>
                <a:gd name="T36" fmla="*/ 2147483647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2" name="Freeform 56">
              <a:extLst>
                <a:ext uri="{FF2B5EF4-FFF2-40B4-BE49-F238E27FC236}">
                  <a16:creationId xmlns:a16="http://schemas.microsoft.com/office/drawing/2014/main" id="{8057291B-F4EF-6F4F-9C9C-E2549E25A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21" y="3407071"/>
              <a:ext cx="26325" cy="88950"/>
            </a:xfrm>
            <a:custGeom>
              <a:avLst/>
              <a:gdLst>
                <a:gd name="T0" fmla="*/ 2147483647 w 12"/>
                <a:gd name="T1" fmla="*/ 2147483647 h 50"/>
                <a:gd name="T2" fmla="*/ 2147483647 w 12"/>
                <a:gd name="T3" fmla="*/ 2147483647 h 50"/>
                <a:gd name="T4" fmla="*/ 2147483647 w 12"/>
                <a:gd name="T5" fmla="*/ 2147483647 h 50"/>
                <a:gd name="T6" fmla="*/ 2147483647 w 12"/>
                <a:gd name="T7" fmla="*/ 2147483647 h 50"/>
                <a:gd name="T8" fmla="*/ 2147483647 w 12"/>
                <a:gd name="T9" fmla="*/ 2147483647 h 50"/>
                <a:gd name="T10" fmla="*/ 2147483647 w 12"/>
                <a:gd name="T11" fmla="*/ 2147483647 h 50"/>
                <a:gd name="T12" fmla="*/ 2147483647 w 12"/>
                <a:gd name="T13" fmla="*/ 2147483647 h 50"/>
                <a:gd name="T14" fmla="*/ 2147483647 w 12"/>
                <a:gd name="T15" fmla="*/ 2147483647 h 50"/>
                <a:gd name="T16" fmla="*/ 2147483647 w 12"/>
                <a:gd name="T17" fmla="*/ 2147483647 h 50"/>
                <a:gd name="T18" fmla="*/ 2147483647 w 12"/>
                <a:gd name="T19" fmla="*/ 2147483647 h 50"/>
                <a:gd name="T20" fmla="*/ 2147483647 w 12"/>
                <a:gd name="T21" fmla="*/ 2147483647 h 50"/>
                <a:gd name="T22" fmla="*/ 2147483647 w 12"/>
                <a:gd name="T23" fmla="*/ 2147483647 h 50"/>
                <a:gd name="T24" fmla="*/ 2147483647 w 12"/>
                <a:gd name="T25" fmla="*/ 2147483647 h 50"/>
                <a:gd name="T26" fmla="*/ 2147483647 w 12"/>
                <a:gd name="T27" fmla="*/ 2147483647 h 50"/>
                <a:gd name="T28" fmla="*/ 0 w 12"/>
                <a:gd name="T29" fmla="*/ 2147483647 h 50"/>
                <a:gd name="T30" fmla="*/ 2147483647 w 12"/>
                <a:gd name="T31" fmla="*/ 2147483647 h 50"/>
                <a:gd name="T32" fmla="*/ 2147483647 w 12"/>
                <a:gd name="T33" fmla="*/ 2147483647 h 50"/>
                <a:gd name="T34" fmla="*/ 2147483647 w 12"/>
                <a:gd name="T35" fmla="*/ 0 h 50"/>
                <a:gd name="T36" fmla="*/ 2147483647 w 12"/>
                <a:gd name="T37" fmla="*/ 2147483647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3" name="Freeform 57">
              <a:extLst>
                <a:ext uri="{FF2B5EF4-FFF2-40B4-BE49-F238E27FC236}">
                  <a16:creationId xmlns:a16="http://schemas.microsoft.com/office/drawing/2014/main" id="{87ABA883-51CE-B840-AE6B-B5B72D6A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814" y="3419524"/>
              <a:ext cx="19744" cy="64044"/>
            </a:xfrm>
            <a:custGeom>
              <a:avLst/>
              <a:gdLst>
                <a:gd name="T0" fmla="*/ 2147483647 w 9"/>
                <a:gd name="T1" fmla="*/ 0 h 36"/>
                <a:gd name="T2" fmla="*/ 2147483647 w 9"/>
                <a:gd name="T3" fmla="*/ 0 h 36"/>
                <a:gd name="T4" fmla="*/ 2147483647 w 9"/>
                <a:gd name="T5" fmla="*/ 2147483647 h 36"/>
                <a:gd name="T6" fmla="*/ 2147483647 w 9"/>
                <a:gd name="T7" fmla="*/ 2147483647 h 36"/>
                <a:gd name="T8" fmla="*/ 2147483647 w 9"/>
                <a:gd name="T9" fmla="*/ 2147483647 h 36"/>
                <a:gd name="T10" fmla="*/ 2147483647 w 9"/>
                <a:gd name="T11" fmla="*/ 2147483647 h 36"/>
                <a:gd name="T12" fmla="*/ 2147483647 w 9"/>
                <a:gd name="T13" fmla="*/ 2147483647 h 36"/>
                <a:gd name="T14" fmla="*/ 2147483647 w 9"/>
                <a:gd name="T15" fmla="*/ 2147483647 h 36"/>
                <a:gd name="T16" fmla="*/ 2147483647 w 9"/>
                <a:gd name="T17" fmla="*/ 2147483647 h 36"/>
                <a:gd name="T18" fmla="*/ 2147483647 w 9"/>
                <a:gd name="T19" fmla="*/ 2147483647 h 36"/>
                <a:gd name="T20" fmla="*/ 2147483647 w 9"/>
                <a:gd name="T21" fmla="*/ 2147483647 h 36"/>
                <a:gd name="T22" fmla="*/ 2147483647 w 9"/>
                <a:gd name="T23" fmla="*/ 2147483647 h 36"/>
                <a:gd name="T24" fmla="*/ 2147483647 w 9"/>
                <a:gd name="T25" fmla="*/ 2147483647 h 36"/>
                <a:gd name="T26" fmla="*/ 0 w 9"/>
                <a:gd name="T27" fmla="*/ 2147483647 h 36"/>
                <a:gd name="T28" fmla="*/ 0 w 9"/>
                <a:gd name="T29" fmla="*/ 2147483647 h 36"/>
                <a:gd name="T30" fmla="*/ 0 w 9"/>
                <a:gd name="T31" fmla="*/ 2147483647 h 36"/>
                <a:gd name="T32" fmla="*/ 2147483647 w 9"/>
                <a:gd name="T33" fmla="*/ 2147483647 h 36"/>
                <a:gd name="T34" fmla="*/ 2147483647 w 9"/>
                <a:gd name="T35" fmla="*/ 0 h 36"/>
                <a:gd name="T36" fmla="*/ 2147483647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4" name="Rectangle 58">
              <a:extLst>
                <a:ext uri="{FF2B5EF4-FFF2-40B4-BE49-F238E27FC236}">
                  <a16:creationId xmlns:a16="http://schemas.microsoft.com/office/drawing/2014/main" id="{05282DF7-B8DC-AD49-97BA-CA92E15D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5" y="3403513"/>
              <a:ext cx="8775" cy="2099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5" name="Freeform 59">
              <a:extLst>
                <a:ext uri="{FF2B5EF4-FFF2-40B4-BE49-F238E27FC236}">
                  <a16:creationId xmlns:a16="http://schemas.microsoft.com/office/drawing/2014/main" id="{ECFE8748-D89C-454A-B0D4-9E8A8E70E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122" y="3398176"/>
              <a:ext cx="100912" cy="97845"/>
            </a:xfrm>
            <a:custGeom>
              <a:avLst/>
              <a:gdLst>
                <a:gd name="T0" fmla="*/ 2147483647 w 46"/>
                <a:gd name="T1" fmla="*/ 2147483647 h 55"/>
                <a:gd name="T2" fmla="*/ 2147483647 w 46"/>
                <a:gd name="T3" fmla="*/ 2147483647 h 55"/>
                <a:gd name="T4" fmla="*/ 2147483647 w 46"/>
                <a:gd name="T5" fmla="*/ 2147483647 h 55"/>
                <a:gd name="T6" fmla="*/ 2147483647 w 46"/>
                <a:gd name="T7" fmla="*/ 2147483647 h 55"/>
                <a:gd name="T8" fmla="*/ 0 w 46"/>
                <a:gd name="T9" fmla="*/ 2147483647 h 55"/>
                <a:gd name="T10" fmla="*/ 0 w 46"/>
                <a:gd name="T11" fmla="*/ 2147483647 h 55"/>
                <a:gd name="T12" fmla="*/ 0 w 46"/>
                <a:gd name="T13" fmla="*/ 2147483647 h 55"/>
                <a:gd name="T14" fmla="*/ 0 w 46"/>
                <a:gd name="T15" fmla="*/ 2147483647 h 55"/>
                <a:gd name="T16" fmla="*/ 2147483647 w 46"/>
                <a:gd name="T17" fmla="*/ 2147483647 h 55"/>
                <a:gd name="T18" fmla="*/ 2147483647 w 46"/>
                <a:gd name="T19" fmla="*/ 2147483647 h 55"/>
                <a:gd name="T20" fmla="*/ 2147483647 w 46"/>
                <a:gd name="T21" fmla="*/ 2147483647 h 55"/>
                <a:gd name="T22" fmla="*/ 2147483647 w 46"/>
                <a:gd name="T23" fmla="*/ 2147483647 h 55"/>
                <a:gd name="T24" fmla="*/ 2147483647 w 46"/>
                <a:gd name="T25" fmla="*/ 2147483647 h 55"/>
                <a:gd name="T26" fmla="*/ 2147483647 w 46"/>
                <a:gd name="T27" fmla="*/ 2147483647 h 55"/>
                <a:gd name="T28" fmla="*/ 2147483647 w 46"/>
                <a:gd name="T29" fmla="*/ 2147483647 h 55"/>
                <a:gd name="T30" fmla="*/ 2147483647 w 46"/>
                <a:gd name="T31" fmla="*/ 2147483647 h 55"/>
                <a:gd name="T32" fmla="*/ 2147483647 w 46"/>
                <a:gd name="T33" fmla="*/ 2147483647 h 55"/>
                <a:gd name="T34" fmla="*/ 2147483647 w 46"/>
                <a:gd name="T35" fmla="*/ 2147483647 h 55"/>
                <a:gd name="T36" fmla="*/ 2147483647 w 46"/>
                <a:gd name="T37" fmla="*/ 2147483647 h 55"/>
                <a:gd name="T38" fmla="*/ 2147483647 w 46"/>
                <a:gd name="T39" fmla="*/ 2147483647 h 55"/>
                <a:gd name="T40" fmla="*/ 2147483647 w 46"/>
                <a:gd name="T41" fmla="*/ 2147483647 h 55"/>
                <a:gd name="T42" fmla="*/ 2147483647 w 46"/>
                <a:gd name="T43" fmla="*/ 2147483647 h 55"/>
                <a:gd name="T44" fmla="*/ 2147483647 w 46"/>
                <a:gd name="T45" fmla="*/ 2147483647 h 55"/>
                <a:gd name="T46" fmla="*/ 2147483647 w 46"/>
                <a:gd name="T47" fmla="*/ 2147483647 h 55"/>
                <a:gd name="T48" fmla="*/ 2147483647 w 46"/>
                <a:gd name="T49" fmla="*/ 2147483647 h 55"/>
                <a:gd name="T50" fmla="*/ 2147483647 w 46"/>
                <a:gd name="T51" fmla="*/ 2147483647 h 55"/>
                <a:gd name="T52" fmla="*/ 2147483647 w 46"/>
                <a:gd name="T53" fmla="*/ 2147483647 h 55"/>
                <a:gd name="T54" fmla="*/ 2147483647 w 46"/>
                <a:gd name="T55" fmla="*/ 2147483647 h 55"/>
                <a:gd name="T56" fmla="*/ 2147483647 w 46"/>
                <a:gd name="T57" fmla="*/ 2147483647 h 55"/>
                <a:gd name="T58" fmla="*/ 2147483647 w 46"/>
                <a:gd name="T59" fmla="*/ 2147483647 h 55"/>
                <a:gd name="T60" fmla="*/ 2147483647 w 46"/>
                <a:gd name="T61" fmla="*/ 2147483647 h 55"/>
                <a:gd name="T62" fmla="*/ 2147483647 w 46"/>
                <a:gd name="T63" fmla="*/ 2147483647 h 55"/>
                <a:gd name="T64" fmla="*/ 2147483647 w 46"/>
                <a:gd name="T65" fmla="*/ 2147483647 h 55"/>
                <a:gd name="T66" fmla="*/ 2147483647 w 46"/>
                <a:gd name="T67" fmla="*/ 2147483647 h 55"/>
                <a:gd name="T68" fmla="*/ 2147483647 w 46"/>
                <a:gd name="T69" fmla="*/ 2147483647 h 55"/>
                <a:gd name="T70" fmla="*/ 2147483647 w 46"/>
                <a:gd name="T71" fmla="*/ 2147483647 h 55"/>
                <a:gd name="T72" fmla="*/ 2147483647 w 46"/>
                <a:gd name="T73" fmla="*/ 2147483647 h 55"/>
                <a:gd name="T74" fmla="*/ 2147483647 w 46"/>
                <a:gd name="T75" fmla="*/ 2147483647 h 55"/>
                <a:gd name="T76" fmla="*/ 2147483647 w 46"/>
                <a:gd name="T77" fmla="*/ 2147483647 h 55"/>
                <a:gd name="T78" fmla="*/ 2147483647 w 46"/>
                <a:gd name="T79" fmla="*/ 2147483647 h 55"/>
                <a:gd name="T80" fmla="*/ 2147483647 w 46"/>
                <a:gd name="T81" fmla="*/ 0 h 55"/>
                <a:gd name="T82" fmla="*/ 2147483647 w 46"/>
                <a:gd name="T83" fmla="*/ 0 h 55"/>
                <a:gd name="T84" fmla="*/ 2147483647 w 46"/>
                <a:gd name="T85" fmla="*/ 0 h 55"/>
                <a:gd name="T86" fmla="*/ 2147483647 w 46"/>
                <a:gd name="T87" fmla="*/ 2147483647 h 55"/>
                <a:gd name="T88" fmla="*/ 2147483647 w 46"/>
                <a:gd name="T89" fmla="*/ 2147483647 h 55"/>
                <a:gd name="T90" fmla="*/ 2147483647 w 46"/>
                <a:gd name="T91" fmla="*/ 2147483647 h 55"/>
                <a:gd name="T92" fmla="*/ 2147483647 w 46"/>
                <a:gd name="T93" fmla="*/ 2147483647 h 55"/>
                <a:gd name="T94" fmla="*/ 2147483647 w 46"/>
                <a:gd name="T95" fmla="*/ 2147483647 h 55"/>
                <a:gd name="T96" fmla="*/ 2147483647 w 46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10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6" name="Freeform 60">
              <a:extLst>
                <a:ext uri="{FF2B5EF4-FFF2-40B4-BE49-F238E27FC236}">
                  <a16:creationId xmlns:a16="http://schemas.microsoft.com/office/drawing/2014/main" id="{4381D53C-593F-C340-8964-6E1F7BF42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23" y="3471115"/>
              <a:ext cx="81168" cy="16011"/>
            </a:xfrm>
            <a:custGeom>
              <a:avLst/>
              <a:gdLst>
                <a:gd name="T0" fmla="*/ 0 w 37"/>
                <a:gd name="T1" fmla="*/ 2147483647 h 9"/>
                <a:gd name="T2" fmla="*/ 0 w 37"/>
                <a:gd name="T3" fmla="*/ 2147483647 h 9"/>
                <a:gd name="T4" fmla="*/ 0 w 37"/>
                <a:gd name="T5" fmla="*/ 2147483647 h 9"/>
                <a:gd name="T6" fmla="*/ 2147483647 w 37"/>
                <a:gd name="T7" fmla="*/ 2147483647 h 9"/>
                <a:gd name="T8" fmla="*/ 2147483647 w 37"/>
                <a:gd name="T9" fmla="*/ 2147483647 h 9"/>
                <a:gd name="T10" fmla="*/ 2147483647 w 37"/>
                <a:gd name="T11" fmla="*/ 2147483647 h 9"/>
                <a:gd name="T12" fmla="*/ 2147483647 w 37"/>
                <a:gd name="T13" fmla="*/ 2147483647 h 9"/>
                <a:gd name="T14" fmla="*/ 2147483647 w 37"/>
                <a:gd name="T15" fmla="*/ 2147483647 h 9"/>
                <a:gd name="T16" fmla="*/ 2147483647 w 37"/>
                <a:gd name="T17" fmla="*/ 2147483647 h 9"/>
                <a:gd name="T18" fmla="*/ 2147483647 w 37"/>
                <a:gd name="T19" fmla="*/ 0 h 9"/>
                <a:gd name="T20" fmla="*/ 2147483647 w 37"/>
                <a:gd name="T21" fmla="*/ 0 h 9"/>
                <a:gd name="T22" fmla="*/ 2147483647 w 37"/>
                <a:gd name="T23" fmla="*/ 0 h 9"/>
                <a:gd name="T24" fmla="*/ 2147483647 w 37"/>
                <a:gd name="T25" fmla="*/ 0 h 9"/>
                <a:gd name="T26" fmla="*/ 2147483647 w 37"/>
                <a:gd name="T27" fmla="*/ 0 h 9"/>
                <a:gd name="T28" fmla="*/ 2147483647 w 37"/>
                <a:gd name="T29" fmla="*/ 2147483647 h 9"/>
                <a:gd name="T30" fmla="*/ 2147483647 w 37"/>
                <a:gd name="T31" fmla="*/ 2147483647 h 9"/>
                <a:gd name="T32" fmla="*/ 2147483647 w 37"/>
                <a:gd name="T33" fmla="*/ 2147483647 h 9"/>
                <a:gd name="T34" fmla="*/ 2147483647 w 37"/>
                <a:gd name="T35" fmla="*/ 2147483647 h 9"/>
                <a:gd name="T36" fmla="*/ 2147483647 w 37"/>
                <a:gd name="T37" fmla="*/ 2147483647 h 9"/>
                <a:gd name="T38" fmla="*/ 2147483647 w 37"/>
                <a:gd name="T39" fmla="*/ 2147483647 h 9"/>
                <a:gd name="T40" fmla="*/ 2147483647 w 37"/>
                <a:gd name="T41" fmla="*/ 2147483647 h 9"/>
                <a:gd name="T42" fmla="*/ 2147483647 w 37"/>
                <a:gd name="T43" fmla="*/ 2147483647 h 9"/>
                <a:gd name="T44" fmla="*/ 2147483647 w 37"/>
                <a:gd name="T45" fmla="*/ 2147483647 h 9"/>
                <a:gd name="T46" fmla="*/ 2147483647 w 37"/>
                <a:gd name="T47" fmla="*/ 2147483647 h 9"/>
                <a:gd name="T48" fmla="*/ 2147483647 w 37"/>
                <a:gd name="T49" fmla="*/ 2147483647 h 9"/>
                <a:gd name="T50" fmla="*/ 2147483647 w 37"/>
                <a:gd name="T51" fmla="*/ 2147483647 h 9"/>
                <a:gd name="T52" fmla="*/ 2147483647 w 37"/>
                <a:gd name="T53" fmla="*/ 2147483647 h 9"/>
                <a:gd name="T54" fmla="*/ 2147483647 w 37"/>
                <a:gd name="T55" fmla="*/ 2147483647 h 9"/>
                <a:gd name="T56" fmla="*/ 2147483647 w 37"/>
                <a:gd name="T57" fmla="*/ 2147483647 h 9"/>
                <a:gd name="T58" fmla="*/ 2147483647 w 37"/>
                <a:gd name="T59" fmla="*/ 2147483647 h 9"/>
                <a:gd name="T60" fmla="*/ 2147483647 w 37"/>
                <a:gd name="T61" fmla="*/ 2147483647 h 9"/>
                <a:gd name="T62" fmla="*/ 2147483647 w 37"/>
                <a:gd name="T63" fmla="*/ 2147483647 h 9"/>
                <a:gd name="T64" fmla="*/ 2147483647 w 37"/>
                <a:gd name="T65" fmla="*/ 2147483647 h 9"/>
                <a:gd name="T66" fmla="*/ 0 w 37"/>
                <a:gd name="T67" fmla="*/ 2147483647 h 9"/>
                <a:gd name="T68" fmla="*/ 0 w 37"/>
                <a:gd name="T69" fmla="*/ 2147483647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7" name="Freeform 61">
              <a:extLst>
                <a:ext uri="{FF2B5EF4-FFF2-40B4-BE49-F238E27FC236}">
                  <a16:creationId xmlns:a16="http://schemas.microsoft.com/office/drawing/2014/main" id="{48F682E4-B83B-B844-BF7B-ADE944D40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23" y="3428419"/>
              <a:ext cx="81168" cy="17790"/>
            </a:xfrm>
            <a:custGeom>
              <a:avLst/>
              <a:gdLst>
                <a:gd name="T0" fmla="*/ 0 w 37"/>
                <a:gd name="T1" fmla="*/ 2147483647 h 10"/>
                <a:gd name="T2" fmla="*/ 0 w 37"/>
                <a:gd name="T3" fmla="*/ 2147483647 h 10"/>
                <a:gd name="T4" fmla="*/ 0 w 37"/>
                <a:gd name="T5" fmla="*/ 2147483647 h 10"/>
                <a:gd name="T6" fmla="*/ 2147483647 w 37"/>
                <a:gd name="T7" fmla="*/ 2147483647 h 10"/>
                <a:gd name="T8" fmla="*/ 2147483647 w 37"/>
                <a:gd name="T9" fmla="*/ 2147483647 h 10"/>
                <a:gd name="T10" fmla="*/ 2147483647 w 37"/>
                <a:gd name="T11" fmla="*/ 2147483647 h 10"/>
                <a:gd name="T12" fmla="*/ 2147483647 w 37"/>
                <a:gd name="T13" fmla="*/ 2147483647 h 10"/>
                <a:gd name="T14" fmla="*/ 2147483647 w 37"/>
                <a:gd name="T15" fmla="*/ 2147483647 h 10"/>
                <a:gd name="T16" fmla="*/ 2147483647 w 37"/>
                <a:gd name="T17" fmla="*/ 2147483647 h 10"/>
                <a:gd name="T18" fmla="*/ 2147483647 w 37"/>
                <a:gd name="T19" fmla="*/ 2147483647 h 10"/>
                <a:gd name="T20" fmla="*/ 2147483647 w 37"/>
                <a:gd name="T21" fmla="*/ 0 h 10"/>
                <a:gd name="T22" fmla="*/ 2147483647 w 37"/>
                <a:gd name="T23" fmla="*/ 0 h 10"/>
                <a:gd name="T24" fmla="*/ 2147483647 w 37"/>
                <a:gd name="T25" fmla="*/ 0 h 10"/>
                <a:gd name="T26" fmla="*/ 2147483647 w 37"/>
                <a:gd name="T27" fmla="*/ 0 h 10"/>
                <a:gd name="T28" fmla="*/ 2147483647 w 37"/>
                <a:gd name="T29" fmla="*/ 2147483647 h 10"/>
                <a:gd name="T30" fmla="*/ 2147483647 w 37"/>
                <a:gd name="T31" fmla="*/ 2147483647 h 10"/>
                <a:gd name="T32" fmla="*/ 2147483647 w 37"/>
                <a:gd name="T33" fmla="*/ 2147483647 h 10"/>
                <a:gd name="T34" fmla="*/ 2147483647 w 37"/>
                <a:gd name="T35" fmla="*/ 2147483647 h 10"/>
                <a:gd name="T36" fmla="*/ 2147483647 w 37"/>
                <a:gd name="T37" fmla="*/ 2147483647 h 10"/>
                <a:gd name="T38" fmla="*/ 2147483647 w 37"/>
                <a:gd name="T39" fmla="*/ 2147483647 h 10"/>
                <a:gd name="T40" fmla="*/ 2147483647 w 37"/>
                <a:gd name="T41" fmla="*/ 2147483647 h 10"/>
                <a:gd name="T42" fmla="*/ 2147483647 w 37"/>
                <a:gd name="T43" fmla="*/ 2147483647 h 10"/>
                <a:gd name="T44" fmla="*/ 2147483647 w 37"/>
                <a:gd name="T45" fmla="*/ 2147483647 h 10"/>
                <a:gd name="T46" fmla="*/ 2147483647 w 37"/>
                <a:gd name="T47" fmla="*/ 2147483647 h 10"/>
                <a:gd name="T48" fmla="*/ 2147483647 w 37"/>
                <a:gd name="T49" fmla="*/ 2147483647 h 10"/>
                <a:gd name="T50" fmla="*/ 2147483647 w 37"/>
                <a:gd name="T51" fmla="*/ 2147483647 h 10"/>
                <a:gd name="T52" fmla="*/ 2147483647 w 37"/>
                <a:gd name="T53" fmla="*/ 2147483647 h 10"/>
                <a:gd name="T54" fmla="*/ 2147483647 w 37"/>
                <a:gd name="T55" fmla="*/ 2147483647 h 10"/>
                <a:gd name="T56" fmla="*/ 2147483647 w 37"/>
                <a:gd name="T57" fmla="*/ 2147483647 h 10"/>
                <a:gd name="T58" fmla="*/ 2147483647 w 37"/>
                <a:gd name="T59" fmla="*/ 2147483647 h 10"/>
                <a:gd name="T60" fmla="*/ 2147483647 w 37"/>
                <a:gd name="T61" fmla="*/ 2147483647 h 10"/>
                <a:gd name="T62" fmla="*/ 2147483647 w 37"/>
                <a:gd name="T63" fmla="*/ 2147483647 h 10"/>
                <a:gd name="T64" fmla="*/ 2147483647 w 37"/>
                <a:gd name="T65" fmla="*/ 2147483647 h 10"/>
                <a:gd name="T66" fmla="*/ 0 w 37"/>
                <a:gd name="T67" fmla="*/ 2147483647 h 10"/>
                <a:gd name="T68" fmla="*/ 0 w 37"/>
                <a:gd name="T69" fmla="*/ 214748364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8" name="Freeform 62">
              <a:extLst>
                <a:ext uri="{FF2B5EF4-FFF2-40B4-BE49-F238E27FC236}">
                  <a16:creationId xmlns:a16="http://schemas.microsoft.com/office/drawing/2014/main" id="{8F2EC756-CF78-684B-9F75-1AB34252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504" y="3407071"/>
              <a:ext cx="133818" cy="199249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2147483647 h 112"/>
                <a:gd name="T4" fmla="*/ 2147483647 w 61"/>
                <a:gd name="T5" fmla="*/ 2147483647 h 112"/>
                <a:gd name="T6" fmla="*/ 2147483647 w 61"/>
                <a:gd name="T7" fmla="*/ 2147483647 h 112"/>
                <a:gd name="T8" fmla="*/ 2147483647 w 61"/>
                <a:gd name="T9" fmla="*/ 2147483647 h 112"/>
                <a:gd name="T10" fmla="*/ 2147483647 w 61"/>
                <a:gd name="T11" fmla="*/ 2147483647 h 112"/>
                <a:gd name="T12" fmla="*/ 2147483647 w 61"/>
                <a:gd name="T13" fmla="*/ 2147483647 h 112"/>
                <a:gd name="T14" fmla="*/ 2147483647 w 61"/>
                <a:gd name="T15" fmla="*/ 2147483647 h 112"/>
                <a:gd name="T16" fmla="*/ 2147483647 w 61"/>
                <a:gd name="T17" fmla="*/ 2147483647 h 112"/>
                <a:gd name="T18" fmla="*/ 2147483647 w 61"/>
                <a:gd name="T19" fmla="*/ 2147483647 h 112"/>
                <a:gd name="T20" fmla="*/ 2147483647 w 61"/>
                <a:gd name="T21" fmla="*/ 2147483647 h 112"/>
                <a:gd name="T22" fmla="*/ 2147483647 w 61"/>
                <a:gd name="T23" fmla="*/ 2147483647 h 112"/>
                <a:gd name="T24" fmla="*/ 2147483647 w 61"/>
                <a:gd name="T25" fmla="*/ 2147483647 h 112"/>
                <a:gd name="T26" fmla="*/ 2147483647 w 61"/>
                <a:gd name="T27" fmla="*/ 2147483647 h 112"/>
                <a:gd name="T28" fmla="*/ 2147483647 w 61"/>
                <a:gd name="T29" fmla="*/ 2147483647 h 112"/>
                <a:gd name="T30" fmla="*/ 2147483647 w 61"/>
                <a:gd name="T31" fmla="*/ 2147483647 h 112"/>
                <a:gd name="T32" fmla="*/ 2147483647 w 61"/>
                <a:gd name="T33" fmla="*/ 2147483647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9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5"/>
                  </a:lnTo>
                  <a:lnTo>
                    <a:pt x="29" y="82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7"/>
                  </a:lnTo>
                  <a:lnTo>
                    <a:pt x="1" y="34"/>
                  </a:lnTo>
                  <a:lnTo>
                    <a:pt x="2" y="19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59" name="Freeform 63">
              <a:extLst>
                <a:ext uri="{FF2B5EF4-FFF2-40B4-BE49-F238E27FC236}">
                  <a16:creationId xmlns:a16="http://schemas.microsoft.com/office/drawing/2014/main" id="{56467738-A9BE-6748-9DDC-056AC0445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316" y="3360817"/>
              <a:ext cx="173305" cy="26685"/>
            </a:xfrm>
            <a:custGeom>
              <a:avLst/>
              <a:gdLst>
                <a:gd name="T0" fmla="*/ 0 w 79"/>
                <a:gd name="T1" fmla="*/ 2147483647 h 15"/>
                <a:gd name="T2" fmla="*/ 0 w 79"/>
                <a:gd name="T3" fmla="*/ 2147483647 h 15"/>
                <a:gd name="T4" fmla="*/ 2147483647 w 79"/>
                <a:gd name="T5" fmla="*/ 2147483647 h 15"/>
                <a:gd name="T6" fmla="*/ 2147483647 w 79"/>
                <a:gd name="T7" fmla="*/ 2147483647 h 15"/>
                <a:gd name="T8" fmla="*/ 2147483647 w 79"/>
                <a:gd name="T9" fmla="*/ 2147483647 h 15"/>
                <a:gd name="T10" fmla="*/ 2147483647 w 79"/>
                <a:gd name="T11" fmla="*/ 2147483647 h 15"/>
                <a:gd name="T12" fmla="*/ 2147483647 w 79"/>
                <a:gd name="T13" fmla="*/ 2147483647 h 15"/>
                <a:gd name="T14" fmla="*/ 2147483647 w 79"/>
                <a:gd name="T15" fmla="*/ 2147483647 h 15"/>
                <a:gd name="T16" fmla="*/ 2147483647 w 79"/>
                <a:gd name="T17" fmla="*/ 2147483647 h 15"/>
                <a:gd name="T18" fmla="*/ 2147483647 w 79"/>
                <a:gd name="T19" fmla="*/ 2147483647 h 15"/>
                <a:gd name="T20" fmla="*/ 2147483647 w 79"/>
                <a:gd name="T21" fmla="*/ 2147483647 h 15"/>
                <a:gd name="T22" fmla="*/ 2147483647 w 79"/>
                <a:gd name="T23" fmla="*/ 2147483647 h 15"/>
                <a:gd name="T24" fmla="*/ 2147483647 w 79"/>
                <a:gd name="T25" fmla="*/ 2147483647 h 15"/>
                <a:gd name="T26" fmla="*/ 2147483647 w 79"/>
                <a:gd name="T27" fmla="*/ 2147483647 h 15"/>
                <a:gd name="T28" fmla="*/ 2147483647 w 79"/>
                <a:gd name="T29" fmla="*/ 2147483647 h 15"/>
                <a:gd name="T30" fmla="*/ 2147483647 w 79"/>
                <a:gd name="T31" fmla="*/ 2147483647 h 15"/>
                <a:gd name="T32" fmla="*/ 2147483647 w 79"/>
                <a:gd name="T33" fmla="*/ 2147483647 h 15"/>
                <a:gd name="T34" fmla="*/ 2147483647 w 79"/>
                <a:gd name="T35" fmla="*/ 0 h 15"/>
                <a:gd name="T36" fmla="*/ 2147483647 w 79"/>
                <a:gd name="T37" fmla="*/ 0 h 15"/>
                <a:gd name="T38" fmla="*/ 2147483647 w 79"/>
                <a:gd name="T39" fmla="*/ 0 h 15"/>
                <a:gd name="T40" fmla="*/ 2147483647 w 79"/>
                <a:gd name="T41" fmla="*/ 0 h 15"/>
                <a:gd name="T42" fmla="*/ 2147483647 w 79"/>
                <a:gd name="T43" fmla="*/ 0 h 15"/>
                <a:gd name="T44" fmla="*/ 2147483647 w 79"/>
                <a:gd name="T45" fmla="*/ 0 h 15"/>
                <a:gd name="T46" fmla="*/ 2147483647 w 79"/>
                <a:gd name="T47" fmla="*/ 0 h 15"/>
                <a:gd name="T48" fmla="*/ 2147483647 w 79"/>
                <a:gd name="T49" fmla="*/ 0 h 15"/>
                <a:gd name="T50" fmla="*/ 2147483647 w 79"/>
                <a:gd name="T51" fmla="*/ 2147483647 h 15"/>
                <a:gd name="T52" fmla="*/ 2147483647 w 79"/>
                <a:gd name="T53" fmla="*/ 2147483647 h 15"/>
                <a:gd name="T54" fmla="*/ 2147483647 w 79"/>
                <a:gd name="T55" fmla="*/ 2147483647 h 15"/>
                <a:gd name="T56" fmla="*/ 2147483647 w 79"/>
                <a:gd name="T57" fmla="*/ 2147483647 h 15"/>
                <a:gd name="T58" fmla="*/ 2147483647 w 79"/>
                <a:gd name="T59" fmla="*/ 2147483647 h 15"/>
                <a:gd name="T60" fmla="*/ 2147483647 w 79"/>
                <a:gd name="T61" fmla="*/ 2147483647 h 15"/>
                <a:gd name="T62" fmla="*/ 2147483647 w 79"/>
                <a:gd name="T63" fmla="*/ 2147483647 h 15"/>
                <a:gd name="T64" fmla="*/ 2147483647 w 79"/>
                <a:gd name="T65" fmla="*/ 2147483647 h 15"/>
                <a:gd name="T66" fmla="*/ 0 w 79"/>
                <a:gd name="T67" fmla="*/ 2147483647 h 15"/>
                <a:gd name="T68" fmla="*/ 0 w 79"/>
                <a:gd name="T69" fmla="*/ 2147483647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1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3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60" name="Freeform 64">
              <a:extLst>
                <a:ext uri="{FF2B5EF4-FFF2-40B4-BE49-F238E27FC236}">
                  <a16:creationId xmlns:a16="http://schemas.microsoft.com/office/drawing/2014/main" id="{74EF5F70-6C20-024D-8D78-4283B0F80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598" y="3609877"/>
              <a:ext cx="289573" cy="80055"/>
            </a:xfrm>
            <a:custGeom>
              <a:avLst/>
              <a:gdLst>
                <a:gd name="T0" fmla="*/ 2147483647 w 132"/>
                <a:gd name="T1" fmla="*/ 2147483647 h 45"/>
                <a:gd name="T2" fmla="*/ 2147483647 w 132"/>
                <a:gd name="T3" fmla="*/ 2147483647 h 45"/>
                <a:gd name="T4" fmla="*/ 2147483647 w 132"/>
                <a:gd name="T5" fmla="*/ 2147483647 h 45"/>
                <a:gd name="T6" fmla="*/ 2147483647 w 132"/>
                <a:gd name="T7" fmla="*/ 2147483647 h 45"/>
                <a:gd name="T8" fmla="*/ 2147483647 w 132"/>
                <a:gd name="T9" fmla="*/ 2147483647 h 45"/>
                <a:gd name="T10" fmla="*/ 2147483647 w 132"/>
                <a:gd name="T11" fmla="*/ 2147483647 h 45"/>
                <a:gd name="T12" fmla="*/ 2147483647 w 132"/>
                <a:gd name="T13" fmla="*/ 2147483647 h 45"/>
                <a:gd name="T14" fmla="*/ 2147483647 w 132"/>
                <a:gd name="T15" fmla="*/ 2147483647 h 45"/>
                <a:gd name="T16" fmla="*/ 2147483647 w 132"/>
                <a:gd name="T17" fmla="*/ 2147483647 h 45"/>
                <a:gd name="T18" fmla="*/ 2147483647 w 132"/>
                <a:gd name="T19" fmla="*/ 2147483647 h 45"/>
                <a:gd name="T20" fmla="*/ 2147483647 w 132"/>
                <a:gd name="T21" fmla="*/ 2147483647 h 45"/>
                <a:gd name="T22" fmla="*/ 2147483647 w 132"/>
                <a:gd name="T23" fmla="*/ 2147483647 h 45"/>
                <a:gd name="T24" fmla="*/ 2147483647 w 132"/>
                <a:gd name="T25" fmla="*/ 2147483647 h 45"/>
                <a:gd name="T26" fmla="*/ 2147483647 w 132"/>
                <a:gd name="T27" fmla="*/ 2147483647 h 45"/>
                <a:gd name="T28" fmla="*/ 2147483647 w 132"/>
                <a:gd name="T29" fmla="*/ 2147483647 h 45"/>
                <a:gd name="T30" fmla="*/ 2147483647 w 132"/>
                <a:gd name="T31" fmla="*/ 2147483647 h 45"/>
                <a:gd name="T32" fmla="*/ 2147483647 w 132"/>
                <a:gd name="T33" fmla="*/ 2147483647 h 45"/>
                <a:gd name="T34" fmla="*/ 0 w 132"/>
                <a:gd name="T35" fmla="*/ 2147483647 h 45"/>
                <a:gd name="T36" fmla="*/ 2147483647 w 132"/>
                <a:gd name="T37" fmla="*/ 0 h 45"/>
                <a:gd name="T38" fmla="*/ 2147483647 w 132"/>
                <a:gd name="T39" fmla="*/ 2147483647 h 45"/>
                <a:gd name="T40" fmla="*/ 2147483647 w 132"/>
                <a:gd name="T41" fmla="*/ 2147483647 h 45"/>
                <a:gd name="T42" fmla="*/ 2147483647 w 132"/>
                <a:gd name="T43" fmla="*/ 2147483647 h 45"/>
                <a:gd name="T44" fmla="*/ 2147483647 w 132"/>
                <a:gd name="T45" fmla="*/ 2147483647 h 45"/>
                <a:gd name="T46" fmla="*/ 2147483647 w 132"/>
                <a:gd name="T47" fmla="*/ 2147483647 h 45"/>
                <a:gd name="T48" fmla="*/ 2147483647 w 132"/>
                <a:gd name="T49" fmla="*/ 2147483647 h 45"/>
                <a:gd name="T50" fmla="*/ 2147483647 w 132"/>
                <a:gd name="T51" fmla="*/ 2147483647 h 45"/>
                <a:gd name="T52" fmla="*/ 2147483647 w 132"/>
                <a:gd name="T53" fmla="*/ 2147483647 h 45"/>
                <a:gd name="T54" fmla="*/ 2147483647 w 132"/>
                <a:gd name="T55" fmla="*/ 2147483647 h 45"/>
                <a:gd name="T56" fmla="*/ 2147483647 w 132"/>
                <a:gd name="T57" fmla="*/ 2147483647 h 45"/>
                <a:gd name="T58" fmla="*/ 2147483647 w 132"/>
                <a:gd name="T59" fmla="*/ 2147483647 h 45"/>
                <a:gd name="T60" fmla="*/ 2147483647 w 132"/>
                <a:gd name="T61" fmla="*/ 2147483647 h 45"/>
                <a:gd name="T62" fmla="*/ 2147483647 w 132"/>
                <a:gd name="T63" fmla="*/ 2147483647 h 45"/>
                <a:gd name="T64" fmla="*/ 2147483647 w 132"/>
                <a:gd name="T65" fmla="*/ 2147483647 h 45"/>
                <a:gd name="T66" fmla="*/ 2147483647 w 132"/>
                <a:gd name="T67" fmla="*/ 2147483647 h 45"/>
                <a:gd name="T68" fmla="*/ 2147483647 w 132"/>
                <a:gd name="T69" fmla="*/ 2147483647 h 45"/>
                <a:gd name="T70" fmla="*/ 2147483647 w 132"/>
                <a:gd name="T71" fmla="*/ 2147483647 h 45"/>
                <a:gd name="T72" fmla="*/ 2147483647 w 132"/>
                <a:gd name="T73" fmla="*/ 2147483647 h 45"/>
                <a:gd name="T74" fmla="*/ 2147483647 w 132"/>
                <a:gd name="T75" fmla="*/ 2147483647 h 45"/>
                <a:gd name="T76" fmla="*/ 2147483647 w 132"/>
                <a:gd name="T77" fmla="*/ 2147483647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4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61" name="Freeform 65">
              <a:extLst>
                <a:ext uri="{FF2B5EF4-FFF2-40B4-BE49-F238E27FC236}">
                  <a16:creationId xmlns:a16="http://schemas.microsoft.com/office/drawing/2014/main" id="{4D75082A-E341-7C42-A9B8-EDA46FC88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73" y="3631225"/>
              <a:ext cx="296154" cy="71160"/>
            </a:xfrm>
            <a:custGeom>
              <a:avLst/>
              <a:gdLst>
                <a:gd name="T0" fmla="*/ 0 w 135"/>
                <a:gd name="T1" fmla="*/ 0 h 40"/>
                <a:gd name="T2" fmla="*/ 2147483647 w 135"/>
                <a:gd name="T3" fmla="*/ 2147483647 h 40"/>
                <a:gd name="T4" fmla="*/ 2147483647 w 135"/>
                <a:gd name="T5" fmla="*/ 2147483647 h 40"/>
                <a:gd name="T6" fmla="*/ 2147483647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62" name="Freeform 66">
              <a:extLst>
                <a:ext uri="{FF2B5EF4-FFF2-40B4-BE49-F238E27FC236}">
                  <a16:creationId xmlns:a16="http://schemas.microsoft.com/office/drawing/2014/main" id="{0FC7B5FC-450B-344F-B5A5-04C34C2C9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629" y="3622330"/>
              <a:ext cx="289573" cy="62265"/>
            </a:xfrm>
            <a:custGeom>
              <a:avLst/>
              <a:gdLst>
                <a:gd name="T0" fmla="*/ 0 w 132"/>
                <a:gd name="T1" fmla="*/ 0 h 35"/>
                <a:gd name="T2" fmla="*/ 2147483647 w 132"/>
                <a:gd name="T3" fmla="*/ 2147483647 h 35"/>
                <a:gd name="T4" fmla="*/ 2147483647 w 132"/>
                <a:gd name="T5" fmla="*/ 2147483647 h 35"/>
                <a:gd name="T6" fmla="*/ 2147483647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63" name="Freeform 67">
              <a:extLst>
                <a:ext uri="{FF2B5EF4-FFF2-40B4-BE49-F238E27FC236}">
                  <a16:creationId xmlns:a16="http://schemas.microsoft.com/office/drawing/2014/main" id="{05CBFF80-A53B-B74B-AC7B-8CD881888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3625888"/>
              <a:ext cx="291767" cy="67602"/>
            </a:xfrm>
            <a:custGeom>
              <a:avLst/>
              <a:gdLst>
                <a:gd name="T0" fmla="*/ 0 w 133"/>
                <a:gd name="T1" fmla="*/ 0 h 38"/>
                <a:gd name="T2" fmla="*/ 2147483647 w 133"/>
                <a:gd name="T3" fmla="*/ 2147483647 h 38"/>
                <a:gd name="T4" fmla="*/ 2147483647 w 133"/>
                <a:gd name="T5" fmla="*/ 2147483647 h 38"/>
                <a:gd name="T6" fmla="*/ 2147483647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64" name="Freeform 68">
              <a:extLst>
                <a:ext uri="{FF2B5EF4-FFF2-40B4-BE49-F238E27FC236}">
                  <a16:creationId xmlns:a16="http://schemas.microsoft.com/office/drawing/2014/main" id="{04841789-2373-3445-844D-2FF4EE5C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652" y="3061944"/>
              <a:ext cx="715157" cy="115635"/>
            </a:xfrm>
            <a:custGeom>
              <a:avLst/>
              <a:gdLst>
                <a:gd name="T0" fmla="*/ 2147483647 w 326"/>
                <a:gd name="T1" fmla="*/ 0 h 65"/>
                <a:gd name="T2" fmla="*/ 2147483647 w 326"/>
                <a:gd name="T3" fmla="*/ 2147483647 h 65"/>
                <a:gd name="T4" fmla="*/ 2147483647 w 326"/>
                <a:gd name="T5" fmla="*/ 2147483647 h 65"/>
                <a:gd name="T6" fmla="*/ 2147483647 w 326"/>
                <a:gd name="T7" fmla="*/ 2147483647 h 65"/>
                <a:gd name="T8" fmla="*/ 2147483647 w 326"/>
                <a:gd name="T9" fmla="*/ 2147483647 h 65"/>
                <a:gd name="T10" fmla="*/ 2147483647 w 326"/>
                <a:gd name="T11" fmla="*/ 2147483647 h 65"/>
                <a:gd name="T12" fmla="*/ 2147483647 w 326"/>
                <a:gd name="T13" fmla="*/ 2147483647 h 65"/>
                <a:gd name="T14" fmla="*/ 2147483647 w 326"/>
                <a:gd name="T15" fmla="*/ 2147483647 h 65"/>
                <a:gd name="T16" fmla="*/ 2147483647 w 326"/>
                <a:gd name="T17" fmla="*/ 2147483647 h 65"/>
                <a:gd name="T18" fmla="*/ 2147483647 w 326"/>
                <a:gd name="T19" fmla="*/ 2147483647 h 65"/>
                <a:gd name="T20" fmla="*/ 0 w 326"/>
                <a:gd name="T21" fmla="*/ 2147483647 h 65"/>
                <a:gd name="T22" fmla="*/ 0 w 326"/>
                <a:gd name="T23" fmla="*/ 2147483647 h 65"/>
                <a:gd name="T24" fmla="*/ 0 w 326"/>
                <a:gd name="T25" fmla="*/ 2147483647 h 65"/>
                <a:gd name="T26" fmla="*/ 2147483647 w 326"/>
                <a:gd name="T27" fmla="*/ 2147483647 h 65"/>
                <a:gd name="T28" fmla="*/ 2147483647 w 326"/>
                <a:gd name="T29" fmla="*/ 2147483647 h 65"/>
                <a:gd name="T30" fmla="*/ 2147483647 w 326"/>
                <a:gd name="T31" fmla="*/ 2147483647 h 65"/>
                <a:gd name="T32" fmla="*/ 2147483647 w 326"/>
                <a:gd name="T33" fmla="*/ 2147483647 h 65"/>
                <a:gd name="T34" fmla="*/ 2147483647 w 326"/>
                <a:gd name="T35" fmla="*/ 2147483647 h 65"/>
                <a:gd name="T36" fmla="*/ 2147483647 w 326"/>
                <a:gd name="T37" fmla="*/ 2147483647 h 65"/>
                <a:gd name="T38" fmla="*/ 2147483647 w 326"/>
                <a:gd name="T39" fmla="*/ 2147483647 h 65"/>
                <a:gd name="T40" fmla="*/ 2147483647 w 326"/>
                <a:gd name="T41" fmla="*/ 2147483647 h 65"/>
                <a:gd name="T42" fmla="*/ 2147483647 w 326"/>
                <a:gd name="T43" fmla="*/ 2147483647 h 65"/>
                <a:gd name="T44" fmla="*/ 2147483647 w 326"/>
                <a:gd name="T45" fmla="*/ 2147483647 h 65"/>
                <a:gd name="T46" fmla="*/ 2147483647 w 326"/>
                <a:gd name="T47" fmla="*/ 2147483647 h 65"/>
                <a:gd name="T48" fmla="*/ 2147483647 w 326"/>
                <a:gd name="T49" fmla="*/ 2147483647 h 65"/>
                <a:gd name="T50" fmla="*/ 2147483647 w 326"/>
                <a:gd name="T51" fmla="*/ 2147483647 h 65"/>
                <a:gd name="T52" fmla="*/ 2147483647 w 326"/>
                <a:gd name="T53" fmla="*/ 2147483647 h 65"/>
                <a:gd name="T54" fmla="*/ 2147483647 w 326"/>
                <a:gd name="T55" fmla="*/ 2147483647 h 65"/>
                <a:gd name="T56" fmla="*/ 2147483647 w 326"/>
                <a:gd name="T57" fmla="*/ 2147483647 h 65"/>
                <a:gd name="T58" fmla="*/ 2147483647 w 326"/>
                <a:gd name="T59" fmla="*/ 2147483647 h 65"/>
                <a:gd name="T60" fmla="*/ 2147483647 w 326"/>
                <a:gd name="T61" fmla="*/ 2147483647 h 65"/>
                <a:gd name="T62" fmla="*/ 2147483647 w 326"/>
                <a:gd name="T63" fmla="*/ 2147483647 h 65"/>
                <a:gd name="T64" fmla="*/ 2147483647 w 326"/>
                <a:gd name="T65" fmla="*/ 2147483647 h 65"/>
                <a:gd name="T66" fmla="*/ 2147483647 w 326"/>
                <a:gd name="T67" fmla="*/ 2147483647 h 65"/>
                <a:gd name="T68" fmla="*/ 2147483647 w 326"/>
                <a:gd name="T69" fmla="*/ 2147483647 h 65"/>
                <a:gd name="T70" fmla="*/ 2147483647 w 326"/>
                <a:gd name="T71" fmla="*/ 2147483647 h 65"/>
                <a:gd name="T72" fmla="*/ 2147483647 w 326"/>
                <a:gd name="T73" fmla="*/ 2147483647 h 65"/>
                <a:gd name="T74" fmla="*/ 2147483647 w 326"/>
                <a:gd name="T75" fmla="*/ 2147483647 h 65"/>
                <a:gd name="T76" fmla="*/ 2147483647 w 326"/>
                <a:gd name="T77" fmla="*/ 2147483647 h 65"/>
                <a:gd name="T78" fmla="*/ 2147483647 w 326"/>
                <a:gd name="T79" fmla="*/ 2147483647 h 65"/>
                <a:gd name="T80" fmla="*/ 2147483647 w 326"/>
                <a:gd name="T81" fmla="*/ 2147483647 h 65"/>
                <a:gd name="T82" fmla="*/ 2147483647 w 326"/>
                <a:gd name="T83" fmla="*/ 2147483647 h 65"/>
                <a:gd name="T84" fmla="*/ 2147483647 w 326"/>
                <a:gd name="T85" fmla="*/ 2147483647 h 65"/>
                <a:gd name="T86" fmla="*/ 2147483647 w 326"/>
                <a:gd name="T87" fmla="*/ 2147483647 h 65"/>
                <a:gd name="T88" fmla="*/ 2147483647 w 326"/>
                <a:gd name="T89" fmla="*/ 2147483647 h 65"/>
                <a:gd name="T90" fmla="*/ 2147483647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65" name="Freeform 69">
              <a:extLst>
                <a:ext uri="{FF2B5EF4-FFF2-40B4-BE49-F238E27FC236}">
                  <a16:creationId xmlns:a16="http://schemas.microsoft.com/office/drawing/2014/main" id="{78332493-B779-C748-9890-EFD52DC1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652" y="3061944"/>
              <a:ext cx="715157" cy="115635"/>
            </a:xfrm>
            <a:custGeom>
              <a:avLst/>
              <a:gdLst>
                <a:gd name="T0" fmla="*/ 2147483647 w 326"/>
                <a:gd name="T1" fmla="*/ 0 h 65"/>
                <a:gd name="T2" fmla="*/ 2147483647 w 326"/>
                <a:gd name="T3" fmla="*/ 2147483647 h 65"/>
                <a:gd name="T4" fmla="*/ 2147483647 w 326"/>
                <a:gd name="T5" fmla="*/ 2147483647 h 65"/>
                <a:gd name="T6" fmla="*/ 2147483647 w 326"/>
                <a:gd name="T7" fmla="*/ 2147483647 h 65"/>
                <a:gd name="T8" fmla="*/ 2147483647 w 326"/>
                <a:gd name="T9" fmla="*/ 2147483647 h 65"/>
                <a:gd name="T10" fmla="*/ 2147483647 w 326"/>
                <a:gd name="T11" fmla="*/ 2147483647 h 65"/>
                <a:gd name="T12" fmla="*/ 2147483647 w 326"/>
                <a:gd name="T13" fmla="*/ 2147483647 h 65"/>
                <a:gd name="T14" fmla="*/ 2147483647 w 326"/>
                <a:gd name="T15" fmla="*/ 2147483647 h 65"/>
                <a:gd name="T16" fmla="*/ 2147483647 w 326"/>
                <a:gd name="T17" fmla="*/ 2147483647 h 65"/>
                <a:gd name="T18" fmla="*/ 2147483647 w 326"/>
                <a:gd name="T19" fmla="*/ 2147483647 h 65"/>
                <a:gd name="T20" fmla="*/ 0 w 326"/>
                <a:gd name="T21" fmla="*/ 2147483647 h 65"/>
                <a:gd name="T22" fmla="*/ 0 w 326"/>
                <a:gd name="T23" fmla="*/ 2147483647 h 65"/>
                <a:gd name="T24" fmla="*/ 0 w 326"/>
                <a:gd name="T25" fmla="*/ 2147483647 h 65"/>
                <a:gd name="T26" fmla="*/ 2147483647 w 326"/>
                <a:gd name="T27" fmla="*/ 2147483647 h 65"/>
                <a:gd name="T28" fmla="*/ 2147483647 w 326"/>
                <a:gd name="T29" fmla="*/ 2147483647 h 65"/>
                <a:gd name="T30" fmla="*/ 2147483647 w 326"/>
                <a:gd name="T31" fmla="*/ 2147483647 h 65"/>
                <a:gd name="T32" fmla="*/ 2147483647 w 326"/>
                <a:gd name="T33" fmla="*/ 2147483647 h 65"/>
                <a:gd name="T34" fmla="*/ 2147483647 w 326"/>
                <a:gd name="T35" fmla="*/ 2147483647 h 65"/>
                <a:gd name="T36" fmla="*/ 2147483647 w 326"/>
                <a:gd name="T37" fmla="*/ 2147483647 h 65"/>
                <a:gd name="T38" fmla="*/ 2147483647 w 326"/>
                <a:gd name="T39" fmla="*/ 2147483647 h 65"/>
                <a:gd name="T40" fmla="*/ 2147483647 w 326"/>
                <a:gd name="T41" fmla="*/ 2147483647 h 65"/>
                <a:gd name="T42" fmla="*/ 2147483647 w 326"/>
                <a:gd name="T43" fmla="*/ 2147483647 h 65"/>
                <a:gd name="T44" fmla="*/ 2147483647 w 326"/>
                <a:gd name="T45" fmla="*/ 2147483647 h 65"/>
                <a:gd name="T46" fmla="*/ 2147483647 w 326"/>
                <a:gd name="T47" fmla="*/ 2147483647 h 65"/>
                <a:gd name="T48" fmla="*/ 2147483647 w 326"/>
                <a:gd name="T49" fmla="*/ 2147483647 h 65"/>
                <a:gd name="T50" fmla="*/ 2147483647 w 326"/>
                <a:gd name="T51" fmla="*/ 2147483647 h 65"/>
                <a:gd name="T52" fmla="*/ 2147483647 w 326"/>
                <a:gd name="T53" fmla="*/ 2147483647 h 65"/>
                <a:gd name="T54" fmla="*/ 2147483647 w 326"/>
                <a:gd name="T55" fmla="*/ 2147483647 h 65"/>
                <a:gd name="T56" fmla="*/ 2147483647 w 326"/>
                <a:gd name="T57" fmla="*/ 2147483647 h 65"/>
                <a:gd name="T58" fmla="*/ 2147483647 w 326"/>
                <a:gd name="T59" fmla="*/ 2147483647 h 65"/>
                <a:gd name="T60" fmla="*/ 2147483647 w 326"/>
                <a:gd name="T61" fmla="*/ 2147483647 h 65"/>
                <a:gd name="T62" fmla="*/ 2147483647 w 326"/>
                <a:gd name="T63" fmla="*/ 2147483647 h 65"/>
                <a:gd name="T64" fmla="*/ 2147483647 w 326"/>
                <a:gd name="T65" fmla="*/ 2147483647 h 65"/>
                <a:gd name="T66" fmla="*/ 2147483647 w 326"/>
                <a:gd name="T67" fmla="*/ 2147483647 h 65"/>
                <a:gd name="T68" fmla="*/ 2147483647 w 326"/>
                <a:gd name="T69" fmla="*/ 2147483647 h 65"/>
                <a:gd name="T70" fmla="*/ 2147483647 w 326"/>
                <a:gd name="T71" fmla="*/ 2147483647 h 65"/>
                <a:gd name="T72" fmla="*/ 2147483647 w 326"/>
                <a:gd name="T73" fmla="*/ 2147483647 h 65"/>
                <a:gd name="T74" fmla="*/ 2147483647 w 326"/>
                <a:gd name="T75" fmla="*/ 2147483647 h 65"/>
                <a:gd name="T76" fmla="*/ 2147483647 w 326"/>
                <a:gd name="T77" fmla="*/ 2147483647 h 65"/>
                <a:gd name="T78" fmla="*/ 2147483647 w 326"/>
                <a:gd name="T79" fmla="*/ 2147483647 h 65"/>
                <a:gd name="T80" fmla="*/ 2147483647 w 326"/>
                <a:gd name="T81" fmla="*/ 2147483647 h 65"/>
                <a:gd name="T82" fmla="*/ 2147483647 w 326"/>
                <a:gd name="T83" fmla="*/ 2147483647 h 65"/>
                <a:gd name="T84" fmla="*/ 2147483647 w 326"/>
                <a:gd name="T85" fmla="*/ 2147483647 h 65"/>
                <a:gd name="T86" fmla="*/ 2147483647 w 326"/>
                <a:gd name="T87" fmla="*/ 2147483647 h 65"/>
                <a:gd name="T88" fmla="*/ 2147483647 w 326"/>
                <a:gd name="T89" fmla="*/ 2147483647 h 65"/>
                <a:gd name="T90" fmla="*/ 2147483647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66" name="Line 70">
              <a:extLst>
                <a:ext uri="{FF2B5EF4-FFF2-40B4-BE49-F238E27FC236}">
                  <a16:creationId xmlns:a16="http://schemas.microsoft.com/office/drawing/2014/main" id="{94776C4D-25A0-9B48-A4E0-6A4E30978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2652" y="3051270"/>
              <a:ext cx="2194" cy="7293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Line 71">
              <a:extLst>
                <a:ext uri="{FF2B5EF4-FFF2-40B4-BE49-F238E27FC236}">
                  <a16:creationId xmlns:a16="http://schemas.microsoft.com/office/drawing/2014/main" id="{C3F88ECD-1989-0846-9D01-C6A7E62D4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809" y="3051270"/>
              <a:ext cx="2194" cy="7293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Rectangle 72">
              <a:extLst>
                <a:ext uri="{FF2B5EF4-FFF2-40B4-BE49-F238E27FC236}">
                  <a16:creationId xmlns:a16="http://schemas.microsoft.com/office/drawing/2014/main" id="{13A83560-88E7-A54E-A8C7-748B2745B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652" y="3051270"/>
              <a:ext cx="706382" cy="7116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69" name="Rectangle 73">
              <a:extLst>
                <a:ext uri="{FF2B5EF4-FFF2-40B4-BE49-F238E27FC236}">
                  <a16:creationId xmlns:a16="http://schemas.microsoft.com/office/drawing/2014/main" id="{A2E01EA2-FE2D-3145-A86C-EEC3BB1DA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720" y="3081513"/>
              <a:ext cx="0" cy="20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70" name="Freeform 74">
              <a:extLst>
                <a:ext uri="{FF2B5EF4-FFF2-40B4-BE49-F238E27FC236}">
                  <a16:creationId xmlns:a16="http://schemas.microsoft.com/office/drawing/2014/main" id="{A10BB29B-E2F6-F84A-8C77-F3A5BC0B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071" y="2965877"/>
              <a:ext cx="712963" cy="136983"/>
            </a:xfrm>
            <a:custGeom>
              <a:avLst/>
              <a:gdLst>
                <a:gd name="T0" fmla="*/ 2147483647 w 325"/>
                <a:gd name="T1" fmla="*/ 0 h 77"/>
                <a:gd name="T2" fmla="*/ 2147483647 w 325"/>
                <a:gd name="T3" fmla="*/ 2147483647 h 77"/>
                <a:gd name="T4" fmla="*/ 2147483647 w 325"/>
                <a:gd name="T5" fmla="*/ 2147483647 h 77"/>
                <a:gd name="T6" fmla="*/ 2147483647 w 325"/>
                <a:gd name="T7" fmla="*/ 2147483647 h 77"/>
                <a:gd name="T8" fmla="*/ 2147483647 w 325"/>
                <a:gd name="T9" fmla="*/ 2147483647 h 77"/>
                <a:gd name="T10" fmla="*/ 2147483647 w 325"/>
                <a:gd name="T11" fmla="*/ 2147483647 h 77"/>
                <a:gd name="T12" fmla="*/ 2147483647 w 325"/>
                <a:gd name="T13" fmla="*/ 2147483647 h 77"/>
                <a:gd name="T14" fmla="*/ 2147483647 w 325"/>
                <a:gd name="T15" fmla="*/ 2147483647 h 77"/>
                <a:gd name="T16" fmla="*/ 2147483647 w 325"/>
                <a:gd name="T17" fmla="*/ 2147483647 h 77"/>
                <a:gd name="T18" fmla="*/ 2147483647 w 325"/>
                <a:gd name="T19" fmla="*/ 2147483647 h 77"/>
                <a:gd name="T20" fmla="*/ 2147483647 w 325"/>
                <a:gd name="T21" fmla="*/ 2147483647 h 77"/>
                <a:gd name="T22" fmla="*/ 0 w 325"/>
                <a:gd name="T23" fmla="*/ 2147483647 h 77"/>
                <a:gd name="T24" fmla="*/ 2147483647 w 325"/>
                <a:gd name="T25" fmla="*/ 2147483647 h 77"/>
                <a:gd name="T26" fmla="*/ 2147483647 w 325"/>
                <a:gd name="T27" fmla="*/ 2147483647 h 77"/>
                <a:gd name="T28" fmla="*/ 2147483647 w 325"/>
                <a:gd name="T29" fmla="*/ 2147483647 h 77"/>
                <a:gd name="T30" fmla="*/ 2147483647 w 325"/>
                <a:gd name="T31" fmla="*/ 2147483647 h 77"/>
                <a:gd name="T32" fmla="*/ 2147483647 w 325"/>
                <a:gd name="T33" fmla="*/ 2147483647 h 77"/>
                <a:gd name="T34" fmla="*/ 2147483647 w 325"/>
                <a:gd name="T35" fmla="*/ 2147483647 h 77"/>
                <a:gd name="T36" fmla="*/ 2147483647 w 325"/>
                <a:gd name="T37" fmla="*/ 2147483647 h 77"/>
                <a:gd name="T38" fmla="*/ 2147483647 w 325"/>
                <a:gd name="T39" fmla="*/ 2147483647 h 77"/>
                <a:gd name="T40" fmla="*/ 2147483647 w 325"/>
                <a:gd name="T41" fmla="*/ 2147483647 h 77"/>
                <a:gd name="T42" fmla="*/ 2147483647 w 325"/>
                <a:gd name="T43" fmla="*/ 2147483647 h 77"/>
                <a:gd name="T44" fmla="*/ 2147483647 w 325"/>
                <a:gd name="T45" fmla="*/ 2147483647 h 77"/>
                <a:gd name="T46" fmla="*/ 2147483647 w 325"/>
                <a:gd name="T47" fmla="*/ 2147483647 h 77"/>
                <a:gd name="T48" fmla="*/ 2147483647 w 325"/>
                <a:gd name="T49" fmla="*/ 2147483647 h 77"/>
                <a:gd name="T50" fmla="*/ 2147483647 w 325"/>
                <a:gd name="T51" fmla="*/ 2147483647 h 77"/>
                <a:gd name="T52" fmla="*/ 2147483647 w 325"/>
                <a:gd name="T53" fmla="*/ 2147483647 h 77"/>
                <a:gd name="T54" fmla="*/ 2147483647 w 325"/>
                <a:gd name="T55" fmla="*/ 2147483647 h 77"/>
                <a:gd name="T56" fmla="*/ 2147483647 w 325"/>
                <a:gd name="T57" fmla="*/ 2147483647 h 77"/>
                <a:gd name="T58" fmla="*/ 2147483647 w 325"/>
                <a:gd name="T59" fmla="*/ 2147483647 h 77"/>
                <a:gd name="T60" fmla="*/ 2147483647 w 325"/>
                <a:gd name="T61" fmla="*/ 2147483647 h 77"/>
                <a:gd name="T62" fmla="*/ 2147483647 w 325"/>
                <a:gd name="T63" fmla="*/ 2147483647 h 77"/>
                <a:gd name="T64" fmla="*/ 2147483647 w 325"/>
                <a:gd name="T65" fmla="*/ 2147483647 h 77"/>
                <a:gd name="T66" fmla="*/ 2147483647 w 325"/>
                <a:gd name="T67" fmla="*/ 2147483647 h 77"/>
                <a:gd name="T68" fmla="*/ 2147483647 w 325"/>
                <a:gd name="T69" fmla="*/ 2147483647 h 77"/>
                <a:gd name="T70" fmla="*/ 2147483647 w 325"/>
                <a:gd name="T71" fmla="*/ 2147483647 h 77"/>
                <a:gd name="T72" fmla="*/ 2147483647 w 325"/>
                <a:gd name="T73" fmla="*/ 2147483647 h 77"/>
                <a:gd name="T74" fmla="*/ 2147483647 w 325"/>
                <a:gd name="T75" fmla="*/ 2147483647 h 77"/>
                <a:gd name="T76" fmla="*/ 2147483647 w 325"/>
                <a:gd name="T77" fmla="*/ 2147483647 h 77"/>
                <a:gd name="T78" fmla="*/ 2147483647 w 325"/>
                <a:gd name="T79" fmla="*/ 2147483647 h 77"/>
                <a:gd name="T80" fmla="*/ 2147483647 w 325"/>
                <a:gd name="T81" fmla="*/ 2147483647 h 77"/>
                <a:gd name="T82" fmla="*/ 2147483647 w 325"/>
                <a:gd name="T83" fmla="*/ 2147483647 h 77"/>
                <a:gd name="T84" fmla="*/ 2147483647 w 325"/>
                <a:gd name="T85" fmla="*/ 2147483647 h 77"/>
                <a:gd name="T86" fmla="*/ 2147483647 w 325"/>
                <a:gd name="T87" fmla="*/ 2147483647 h 77"/>
                <a:gd name="T88" fmla="*/ 2147483647 w 325"/>
                <a:gd name="T89" fmla="*/ 2147483647 h 77"/>
                <a:gd name="T90" fmla="*/ 2147483647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71" name="Freeform 75">
              <a:extLst>
                <a:ext uri="{FF2B5EF4-FFF2-40B4-BE49-F238E27FC236}">
                  <a16:creationId xmlns:a16="http://schemas.microsoft.com/office/drawing/2014/main" id="{F6F891BC-6B86-6845-9D84-810E416E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071" y="2965877"/>
              <a:ext cx="712963" cy="136983"/>
            </a:xfrm>
            <a:custGeom>
              <a:avLst/>
              <a:gdLst>
                <a:gd name="T0" fmla="*/ 2147483647 w 325"/>
                <a:gd name="T1" fmla="*/ 0 h 77"/>
                <a:gd name="T2" fmla="*/ 2147483647 w 325"/>
                <a:gd name="T3" fmla="*/ 2147483647 h 77"/>
                <a:gd name="T4" fmla="*/ 2147483647 w 325"/>
                <a:gd name="T5" fmla="*/ 2147483647 h 77"/>
                <a:gd name="T6" fmla="*/ 2147483647 w 325"/>
                <a:gd name="T7" fmla="*/ 2147483647 h 77"/>
                <a:gd name="T8" fmla="*/ 2147483647 w 325"/>
                <a:gd name="T9" fmla="*/ 2147483647 h 77"/>
                <a:gd name="T10" fmla="*/ 2147483647 w 325"/>
                <a:gd name="T11" fmla="*/ 2147483647 h 77"/>
                <a:gd name="T12" fmla="*/ 2147483647 w 325"/>
                <a:gd name="T13" fmla="*/ 2147483647 h 77"/>
                <a:gd name="T14" fmla="*/ 2147483647 w 325"/>
                <a:gd name="T15" fmla="*/ 2147483647 h 77"/>
                <a:gd name="T16" fmla="*/ 2147483647 w 325"/>
                <a:gd name="T17" fmla="*/ 2147483647 h 77"/>
                <a:gd name="T18" fmla="*/ 2147483647 w 325"/>
                <a:gd name="T19" fmla="*/ 2147483647 h 77"/>
                <a:gd name="T20" fmla="*/ 2147483647 w 325"/>
                <a:gd name="T21" fmla="*/ 2147483647 h 77"/>
                <a:gd name="T22" fmla="*/ 0 w 325"/>
                <a:gd name="T23" fmla="*/ 2147483647 h 77"/>
                <a:gd name="T24" fmla="*/ 2147483647 w 325"/>
                <a:gd name="T25" fmla="*/ 2147483647 h 77"/>
                <a:gd name="T26" fmla="*/ 2147483647 w 325"/>
                <a:gd name="T27" fmla="*/ 2147483647 h 77"/>
                <a:gd name="T28" fmla="*/ 2147483647 w 325"/>
                <a:gd name="T29" fmla="*/ 2147483647 h 77"/>
                <a:gd name="T30" fmla="*/ 2147483647 w 325"/>
                <a:gd name="T31" fmla="*/ 2147483647 h 77"/>
                <a:gd name="T32" fmla="*/ 2147483647 w 325"/>
                <a:gd name="T33" fmla="*/ 2147483647 h 77"/>
                <a:gd name="T34" fmla="*/ 2147483647 w 325"/>
                <a:gd name="T35" fmla="*/ 2147483647 h 77"/>
                <a:gd name="T36" fmla="*/ 2147483647 w 325"/>
                <a:gd name="T37" fmla="*/ 2147483647 h 77"/>
                <a:gd name="T38" fmla="*/ 2147483647 w 325"/>
                <a:gd name="T39" fmla="*/ 2147483647 h 77"/>
                <a:gd name="T40" fmla="*/ 2147483647 w 325"/>
                <a:gd name="T41" fmla="*/ 2147483647 h 77"/>
                <a:gd name="T42" fmla="*/ 2147483647 w 325"/>
                <a:gd name="T43" fmla="*/ 2147483647 h 77"/>
                <a:gd name="T44" fmla="*/ 2147483647 w 325"/>
                <a:gd name="T45" fmla="*/ 2147483647 h 77"/>
                <a:gd name="T46" fmla="*/ 2147483647 w 325"/>
                <a:gd name="T47" fmla="*/ 2147483647 h 77"/>
                <a:gd name="T48" fmla="*/ 2147483647 w 325"/>
                <a:gd name="T49" fmla="*/ 2147483647 h 77"/>
                <a:gd name="T50" fmla="*/ 2147483647 w 325"/>
                <a:gd name="T51" fmla="*/ 2147483647 h 77"/>
                <a:gd name="T52" fmla="*/ 2147483647 w 325"/>
                <a:gd name="T53" fmla="*/ 2147483647 h 77"/>
                <a:gd name="T54" fmla="*/ 2147483647 w 325"/>
                <a:gd name="T55" fmla="*/ 2147483647 h 77"/>
                <a:gd name="T56" fmla="*/ 2147483647 w 325"/>
                <a:gd name="T57" fmla="*/ 2147483647 h 77"/>
                <a:gd name="T58" fmla="*/ 2147483647 w 325"/>
                <a:gd name="T59" fmla="*/ 2147483647 h 77"/>
                <a:gd name="T60" fmla="*/ 2147483647 w 325"/>
                <a:gd name="T61" fmla="*/ 2147483647 h 77"/>
                <a:gd name="T62" fmla="*/ 2147483647 w 325"/>
                <a:gd name="T63" fmla="*/ 2147483647 h 77"/>
                <a:gd name="T64" fmla="*/ 2147483647 w 325"/>
                <a:gd name="T65" fmla="*/ 2147483647 h 77"/>
                <a:gd name="T66" fmla="*/ 2147483647 w 325"/>
                <a:gd name="T67" fmla="*/ 2147483647 h 77"/>
                <a:gd name="T68" fmla="*/ 2147483647 w 325"/>
                <a:gd name="T69" fmla="*/ 2147483647 h 77"/>
                <a:gd name="T70" fmla="*/ 2147483647 w 325"/>
                <a:gd name="T71" fmla="*/ 2147483647 h 77"/>
                <a:gd name="T72" fmla="*/ 2147483647 w 325"/>
                <a:gd name="T73" fmla="*/ 2147483647 h 77"/>
                <a:gd name="T74" fmla="*/ 2147483647 w 325"/>
                <a:gd name="T75" fmla="*/ 2147483647 h 77"/>
                <a:gd name="T76" fmla="*/ 2147483647 w 325"/>
                <a:gd name="T77" fmla="*/ 2147483647 h 77"/>
                <a:gd name="T78" fmla="*/ 2147483647 w 325"/>
                <a:gd name="T79" fmla="*/ 2147483647 h 77"/>
                <a:gd name="T80" fmla="*/ 2147483647 w 325"/>
                <a:gd name="T81" fmla="*/ 2147483647 h 77"/>
                <a:gd name="T82" fmla="*/ 2147483647 w 325"/>
                <a:gd name="T83" fmla="*/ 2147483647 h 77"/>
                <a:gd name="T84" fmla="*/ 2147483647 w 325"/>
                <a:gd name="T85" fmla="*/ 2147483647 h 77"/>
                <a:gd name="T86" fmla="*/ 2147483647 w 325"/>
                <a:gd name="T87" fmla="*/ 2147483647 h 77"/>
                <a:gd name="T88" fmla="*/ 2147483647 w 325"/>
                <a:gd name="T89" fmla="*/ 2147483647 h 77"/>
                <a:gd name="T90" fmla="*/ 2147483647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72" name="Line 76">
              <a:extLst>
                <a:ext uri="{FF2B5EF4-FFF2-40B4-BE49-F238E27FC236}">
                  <a16:creationId xmlns:a16="http://schemas.microsoft.com/office/drawing/2014/main" id="{E26ECA75-0B55-2B4A-8A43-32EFDC37A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182" y="2997899"/>
              <a:ext cx="127237" cy="177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Line 77">
              <a:extLst>
                <a:ext uri="{FF2B5EF4-FFF2-40B4-BE49-F238E27FC236}">
                  <a16:creationId xmlns:a16="http://schemas.microsoft.com/office/drawing/2014/main" id="{049854EB-D873-B445-85C6-D8EB2FC79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0687" y="3076176"/>
              <a:ext cx="111880" cy="177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Line 78">
              <a:extLst>
                <a:ext uri="{FF2B5EF4-FFF2-40B4-BE49-F238E27FC236}">
                  <a16:creationId xmlns:a16="http://schemas.microsoft.com/office/drawing/2014/main" id="{1FE60924-5762-5D4D-BD7B-DC0DBD4FC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644" y="2997899"/>
              <a:ext cx="129430" cy="7827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Line 79">
              <a:extLst>
                <a:ext uri="{FF2B5EF4-FFF2-40B4-BE49-F238E27FC236}">
                  <a16:creationId xmlns:a16="http://schemas.microsoft.com/office/drawing/2014/main" id="{DD5CC47F-E232-9647-87A3-8C838508E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182" y="3074397"/>
              <a:ext cx="127237" cy="177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Line 80">
              <a:extLst>
                <a:ext uri="{FF2B5EF4-FFF2-40B4-BE49-F238E27FC236}">
                  <a16:creationId xmlns:a16="http://schemas.microsoft.com/office/drawing/2014/main" id="{80F01C0C-4244-F34D-9EF9-629618938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0687" y="2996120"/>
              <a:ext cx="111880" cy="177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Line 81">
              <a:extLst>
                <a:ext uri="{FF2B5EF4-FFF2-40B4-BE49-F238E27FC236}">
                  <a16:creationId xmlns:a16="http://schemas.microsoft.com/office/drawing/2014/main" id="{1F8E3949-1D05-5049-B783-BB226F82B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5644" y="2996120"/>
              <a:ext cx="129430" cy="7827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Freeform 192">
              <a:extLst>
                <a:ext uri="{FF2B5EF4-FFF2-40B4-BE49-F238E27FC236}">
                  <a16:creationId xmlns:a16="http://schemas.microsoft.com/office/drawing/2014/main" id="{54E1C8D7-75FA-2846-9FB9-86B415B9D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009" y="3250518"/>
              <a:ext cx="884074" cy="136983"/>
            </a:xfrm>
            <a:custGeom>
              <a:avLst/>
              <a:gdLst>
                <a:gd name="T0" fmla="*/ 2147483647 w 403"/>
                <a:gd name="T1" fmla="*/ 0 h 77"/>
                <a:gd name="T2" fmla="*/ 2147483647 w 403"/>
                <a:gd name="T3" fmla="*/ 2147483647 h 77"/>
                <a:gd name="T4" fmla="*/ 2147483647 w 403"/>
                <a:gd name="T5" fmla="*/ 2147483647 h 77"/>
                <a:gd name="T6" fmla="*/ 2147483647 w 403"/>
                <a:gd name="T7" fmla="*/ 2147483647 h 77"/>
                <a:gd name="T8" fmla="*/ 2147483647 w 403"/>
                <a:gd name="T9" fmla="*/ 2147483647 h 77"/>
                <a:gd name="T10" fmla="*/ 2147483647 w 403"/>
                <a:gd name="T11" fmla="*/ 2147483647 h 77"/>
                <a:gd name="T12" fmla="*/ 2147483647 w 403"/>
                <a:gd name="T13" fmla="*/ 2147483647 h 77"/>
                <a:gd name="T14" fmla="*/ 2147483647 w 403"/>
                <a:gd name="T15" fmla="*/ 2147483647 h 77"/>
                <a:gd name="T16" fmla="*/ 2147483647 w 403"/>
                <a:gd name="T17" fmla="*/ 2147483647 h 77"/>
                <a:gd name="T18" fmla="*/ 2147483647 w 403"/>
                <a:gd name="T19" fmla="*/ 2147483647 h 77"/>
                <a:gd name="T20" fmla="*/ 2147483647 w 403"/>
                <a:gd name="T21" fmla="*/ 2147483647 h 77"/>
                <a:gd name="T22" fmla="*/ 2147483647 w 403"/>
                <a:gd name="T23" fmla="*/ 2147483647 h 77"/>
                <a:gd name="T24" fmla="*/ 0 w 403"/>
                <a:gd name="T25" fmla="*/ 2147483647 h 77"/>
                <a:gd name="T26" fmla="*/ 0 w 403"/>
                <a:gd name="T27" fmla="*/ 2147483647 h 77"/>
                <a:gd name="T28" fmla="*/ 2147483647 w 403"/>
                <a:gd name="T29" fmla="*/ 2147483647 h 77"/>
                <a:gd name="T30" fmla="*/ 2147483647 w 403"/>
                <a:gd name="T31" fmla="*/ 2147483647 h 77"/>
                <a:gd name="T32" fmla="*/ 2147483647 w 403"/>
                <a:gd name="T33" fmla="*/ 2147483647 h 77"/>
                <a:gd name="T34" fmla="*/ 2147483647 w 403"/>
                <a:gd name="T35" fmla="*/ 2147483647 h 77"/>
                <a:gd name="T36" fmla="*/ 2147483647 w 403"/>
                <a:gd name="T37" fmla="*/ 2147483647 h 77"/>
                <a:gd name="T38" fmla="*/ 2147483647 w 403"/>
                <a:gd name="T39" fmla="*/ 2147483647 h 77"/>
                <a:gd name="T40" fmla="*/ 2147483647 w 403"/>
                <a:gd name="T41" fmla="*/ 2147483647 h 77"/>
                <a:gd name="T42" fmla="*/ 2147483647 w 403"/>
                <a:gd name="T43" fmla="*/ 2147483647 h 77"/>
                <a:gd name="T44" fmla="*/ 2147483647 w 403"/>
                <a:gd name="T45" fmla="*/ 2147483647 h 77"/>
                <a:gd name="T46" fmla="*/ 2147483647 w 403"/>
                <a:gd name="T47" fmla="*/ 2147483647 h 77"/>
                <a:gd name="T48" fmla="*/ 2147483647 w 403"/>
                <a:gd name="T49" fmla="*/ 2147483647 h 77"/>
                <a:gd name="T50" fmla="*/ 2147483647 w 403"/>
                <a:gd name="T51" fmla="*/ 2147483647 h 77"/>
                <a:gd name="T52" fmla="*/ 2147483647 w 403"/>
                <a:gd name="T53" fmla="*/ 2147483647 h 77"/>
                <a:gd name="T54" fmla="*/ 2147483647 w 403"/>
                <a:gd name="T55" fmla="*/ 2147483647 h 77"/>
                <a:gd name="T56" fmla="*/ 2147483647 w 403"/>
                <a:gd name="T57" fmla="*/ 2147483647 h 77"/>
                <a:gd name="T58" fmla="*/ 2147483647 w 403"/>
                <a:gd name="T59" fmla="*/ 2147483647 h 77"/>
                <a:gd name="T60" fmla="*/ 2147483647 w 403"/>
                <a:gd name="T61" fmla="*/ 2147483647 h 77"/>
                <a:gd name="T62" fmla="*/ 2147483647 w 403"/>
                <a:gd name="T63" fmla="*/ 2147483647 h 77"/>
                <a:gd name="T64" fmla="*/ 2147483647 w 403"/>
                <a:gd name="T65" fmla="*/ 2147483647 h 77"/>
                <a:gd name="T66" fmla="*/ 2147483647 w 403"/>
                <a:gd name="T67" fmla="*/ 2147483647 h 77"/>
                <a:gd name="T68" fmla="*/ 2147483647 w 403"/>
                <a:gd name="T69" fmla="*/ 2147483647 h 77"/>
                <a:gd name="T70" fmla="*/ 2147483647 w 403"/>
                <a:gd name="T71" fmla="*/ 2147483647 h 77"/>
                <a:gd name="T72" fmla="*/ 2147483647 w 403"/>
                <a:gd name="T73" fmla="*/ 2147483647 h 77"/>
                <a:gd name="T74" fmla="*/ 2147483647 w 403"/>
                <a:gd name="T75" fmla="*/ 2147483647 h 77"/>
                <a:gd name="T76" fmla="*/ 2147483647 w 403"/>
                <a:gd name="T77" fmla="*/ 2147483647 h 77"/>
                <a:gd name="T78" fmla="*/ 2147483647 w 403"/>
                <a:gd name="T79" fmla="*/ 2147483647 h 77"/>
                <a:gd name="T80" fmla="*/ 2147483647 w 403"/>
                <a:gd name="T81" fmla="*/ 2147483647 h 77"/>
                <a:gd name="T82" fmla="*/ 2147483647 w 403"/>
                <a:gd name="T83" fmla="*/ 2147483647 h 77"/>
                <a:gd name="T84" fmla="*/ 2147483647 w 403"/>
                <a:gd name="T85" fmla="*/ 2147483647 h 77"/>
                <a:gd name="T86" fmla="*/ 2147483647 w 403"/>
                <a:gd name="T87" fmla="*/ 2147483647 h 77"/>
                <a:gd name="T88" fmla="*/ 2147483647 w 403"/>
                <a:gd name="T89" fmla="*/ 2147483647 h 77"/>
                <a:gd name="T90" fmla="*/ 2147483647 w 403"/>
                <a:gd name="T91" fmla="*/ 2147483647 h 77"/>
                <a:gd name="T92" fmla="*/ 2147483647 w 403"/>
                <a:gd name="T93" fmla="*/ 2147483647 h 77"/>
                <a:gd name="T94" fmla="*/ 2147483647 w 403"/>
                <a:gd name="T95" fmla="*/ 2147483647 h 77"/>
                <a:gd name="T96" fmla="*/ 2147483647 w 403"/>
                <a:gd name="T97" fmla="*/ 2147483647 h 77"/>
                <a:gd name="T98" fmla="*/ 2147483647 w 403"/>
                <a:gd name="T99" fmla="*/ 2147483647 h 77"/>
                <a:gd name="T100" fmla="*/ 2147483647 w 403"/>
                <a:gd name="T101" fmla="*/ 2147483647 h 77"/>
                <a:gd name="T102" fmla="*/ 2147483647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79" name="Freeform 193">
              <a:extLst>
                <a:ext uri="{FF2B5EF4-FFF2-40B4-BE49-F238E27FC236}">
                  <a16:creationId xmlns:a16="http://schemas.microsoft.com/office/drawing/2014/main" id="{7D75ACB9-8A76-2C43-8B1D-24CE5D8C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009" y="3250518"/>
              <a:ext cx="884074" cy="136983"/>
            </a:xfrm>
            <a:custGeom>
              <a:avLst/>
              <a:gdLst>
                <a:gd name="T0" fmla="*/ 2147483647 w 403"/>
                <a:gd name="T1" fmla="*/ 0 h 77"/>
                <a:gd name="T2" fmla="*/ 2147483647 w 403"/>
                <a:gd name="T3" fmla="*/ 2147483647 h 77"/>
                <a:gd name="T4" fmla="*/ 2147483647 w 403"/>
                <a:gd name="T5" fmla="*/ 2147483647 h 77"/>
                <a:gd name="T6" fmla="*/ 2147483647 w 403"/>
                <a:gd name="T7" fmla="*/ 2147483647 h 77"/>
                <a:gd name="T8" fmla="*/ 2147483647 w 403"/>
                <a:gd name="T9" fmla="*/ 2147483647 h 77"/>
                <a:gd name="T10" fmla="*/ 2147483647 w 403"/>
                <a:gd name="T11" fmla="*/ 2147483647 h 77"/>
                <a:gd name="T12" fmla="*/ 2147483647 w 403"/>
                <a:gd name="T13" fmla="*/ 2147483647 h 77"/>
                <a:gd name="T14" fmla="*/ 2147483647 w 403"/>
                <a:gd name="T15" fmla="*/ 2147483647 h 77"/>
                <a:gd name="T16" fmla="*/ 2147483647 w 403"/>
                <a:gd name="T17" fmla="*/ 2147483647 h 77"/>
                <a:gd name="T18" fmla="*/ 2147483647 w 403"/>
                <a:gd name="T19" fmla="*/ 2147483647 h 77"/>
                <a:gd name="T20" fmla="*/ 2147483647 w 403"/>
                <a:gd name="T21" fmla="*/ 2147483647 h 77"/>
                <a:gd name="T22" fmla="*/ 2147483647 w 403"/>
                <a:gd name="T23" fmla="*/ 2147483647 h 77"/>
                <a:gd name="T24" fmla="*/ 0 w 403"/>
                <a:gd name="T25" fmla="*/ 2147483647 h 77"/>
                <a:gd name="T26" fmla="*/ 0 w 403"/>
                <a:gd name="T27" fmla="*/ 2147483647 h 77"/>
                <a:gd name="T28" fmla="*/ 2147483647 w 403"/>
                <a:gd name="T29" fmla="*/ 2147483647 h 77"/>
                <a:gd name="T30" fmla="*/ 2147483647 w 403"/>
                <a:gd name="T31" fmla="*/ 2147483647 h 77"/>
                <a:gd name="T32" fmla="*/ 2147483647 w 403"/>
                <a:gd name="T33" fmla="*/ 2147483647 h 77"/>
                <a:gd name="T34" fmla="*/ 2147483647 w 403"/>
                <a:gd name="T35" fmla="*/ 2147483647 h 77"/>
                <a:gd name="T36" fmla="*/ 2147483647 w 403"/>
                <a:gd name="T37" fmla="*/ 2147483647 h 77"/>
                <a:gd name="T38" fmla="*/ 2147483647 w 403"/>
                <a:gd name="T39" fmla="*/ 2147483647 h 77"/>
                <a:gd name="T40" fmla="*/ 2147483647 w 403"/>
                <a:gd name="T41" fmla="*/ 2147483647 h 77"/>
                <a:gd name="T42" fmla="*/ 2147483647 w 403"/>
                <a:gd name="T43" fmla="*/ 2147483647 h 77"/>
                <a:gd name="T44" fmla="*/ 2147483647 w 403"/>
                <a:gd name="T45" fmla="*/ 2147483647 h 77"/>
                <a:gd name="T46" fmla="*/ 2147483647 w 403"/>
                <a:gd name="T47" fmla="*/ 2147483647 h 77"/>
                <a:gd name="T48" fmla="*/ 2147483647 w 403"/>
                <a:gd name="T49" fmla="*/ 2147483647 h 77"/>
                <a:gd name="T50" fmla="*/ 2147483647 w 403"/>
                <a:gd name="T51" fmla="*/ 2147483647 h 77"/>
                <a:gd name="T52" fmla="*/ 2147483647 w 403"/>
                <a:gd name="T53" fmla="*/ 2147483647 h 77"/>
                <a:gd name="T54" fmla="*/ 2147483647 w 403"/>
                <a:gd name="T55" fmla="*/ 2147483647 h 77"/>
                <a:gd name="T56" fmla="*/ 2147483647 w 403"/>
                <a:gd name="T57" fmla="*/ 2147483647 h 77"/>
                <a:gd name="T58" fmla="*/ 2147483647 w 403"/>
                <a:gd name="T59" fmla="*/ 2147483647 h 77"/>
                <a:gd name="T60" fmla="*/ 2147483647 w 403"/>
                <a:gd name="T61" fmla="*/ 2147483647 h 77"/>
                <a:gd name="T62" fmla="*/ 2147483647 w 403"/>
                <a:gd name="T63" fmla="*/ 2147483647 h 77"/>
                <a:gd name="T64" fmla="*/ 2147483647 w 403"/>
                <a:gd name="T65" fmla="*/ 2147483647 h 77"/>
                <a:gd name="T66" fmla="*/ 2147483647 w 403"/>
                <a:gd name="T67" fmla="*/ 2147483647 h 77"/>
                <a:gd name="T68" fmla="*/ 2147483647 w 403"/>
                <a:gd name="T69" fmla="*/ 2147483647 h 77"/>
                <a:gd name="T70" fmla="*/ 2147483647 w 403"/>
                <a:gd name="T71" fmla="*/ 2147483647 h 77"/>
                <a:gd name="T72" fmla="*/ 2147483647 w 403"/>
                <a:gd name="T73" fmla="*/ 2147483647 h 77"/>
                <a:gd name="T74" fmla="*/ 2147483647 w 403"/>
                <a:gd name="T75" fmla="*/ 2147483647 h 77"/>
                <a:gd name="T76" fmla="*/ 2147483647 w 403"/>
                <a:gd name="T77" fmla="*/ 2147483647 h 77"/>
                <a:gd name="T78" fmla="*/ 2147483647 w 403"/>
                <a:gd name="T79" fmla="*/ 2147483647 h 77"/>
                <a:gd name="T80" fmla="*/ 2147483647 w 403"/>
                <a:gd name="T81" fmla="*/ 2147483647 h 77"/>
                <a:gd name="T82" fmla="*/ 2147483647 w 403"/>
                <a:gd name="T83" fmla="*/ 2147483647 h 77"/>
                <a:gd name="T84" fmla="*/ 2147483647 w 403"/>
                <a:gd name="T85" fmla="*/ 2147483647 h 77"/>
                <a:gd name="T86" fmla="*/ 2147483647 w 403"/>
                <a:gd name="T87" fmla="*/ 2147483647 h 77"/>
                <a:gd name="T88" fmla="*/ 2147483647 w 403"/>
                <a:gd name="T89" fmla="*/ 2147483647 h 77"/>
                <a:gd name="T90" fmla="*/ 2147483647 w 403"/>
                <a:gd name="T91" fmla="*/ 2147483647 h 77"/>
                <a:gd name="T92" fmla="*/ 2147483647 w 403"/>
                <a:gd name="T93" fmla="*/ 2147483647 h 77"/>
                <a:gd name="T94" fmla="*/ 2147483647 w 403"/>
                <a:gd name="T95" fmla="*/ 2147483647 h 77"/>
                <a:gd name="T96" fmla="*/ 2147483647 w 403"/>
                <a:gd name="T97" fmla="*/ 2147483647 h 77"/>
                <a:gd name="T98" fmla="*/ 2147483647 w 403"/>
                <a:gd name="T99" fmla="*/ 2147483647 h 77"/>
                <a:gd name="T100" fmla="*/ 2147483647 w 403"/>
                <a:gd name="T101" fmla="*/ 2147483647 h 77"/>
                <a:gd name="T102" fmla="*/ 2147483647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80" name="Line 194">
              <a:extLst>
                <a:ext uri="{FF2B5EF4-FFF2-40B4-BE49-F238E27FC236}">
                  <a16:creationId xmlns:a16="http://schemas.microsoft.com/office/drawing/2014/main" id="{FDCAC8A1-DB5C-414F-9C57-469E126D8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009" y="3238065"/>
              <a:ext cx="2194" cy="8539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Line 195">
              <a:extLst>
                <a:ext uri="{FF2B5EF4-FFF2-40B4-BE49-F238E27FC236}">
                  <a16:creationId xmlns:a16="http://schemas.microsoft.com/office/drawing/2014/main" id="{0D5AB823-C569-0748-9681-9EB907909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2084" y="3238065"/>
              <a:ext cx="2194" cy="8539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Rectangle 196">
              <a:extLst>
                <a:ext uri="{FF2B5EF4-FFF2-40B4-BE49-F238E27FC236}">
                  <a16:creationId xmlns:a16="http://schemas.microsoft.com/office/drawing/2014/main" id="{3E8AEB77-C4BC-B542-BD68-A1EDCAAB8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09" y="3238065"/>
              <a:ext cx="877493" cy="8539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83" name="Rectangle 197">
              <a:extLst>
                <a:ext uri="{FF2B5EF4-FFF2-40B4-BE49-F238E27FC236}">
                  <a16:creationId xmlns:a16="http://schemas.microsoft.com/office/drawing/2014/main" id="{F8FCBFD9-848C-454B-B76E-5E3D50759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439" y="3270087"/>
              <a:ext cx="0" cy="20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84" name="Freeform 198">
              <a:extLst>
                <a:ext uri="{FF2B5EF4-FFF2-40B4-BE49-F238E27FC236}">
                  <a16:creationId xmlns:a16="http://schemas.microsoft.com/office/drawing/2014/main" id="{BD5F682A-2E27-134E-8383-ED841767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234" y="3138441"/>
              <a:ext cx="886268" cy="161890"/>
            </a:xfrm>
            <a:custGeom>
              <a:avLst/>
              <a:gdLst>
                <a:gd name="T0" fmla="*/ 2147483647 w 404"/>
                <a:gd name="T1" fmla="*/ 0 h 91"/>
                <a:gd name="T2" fmla="*/ 2147483647 w 404"/>
                <a:gd name="T3" fmla="*/ 2147483647 h 91"/>
                <a:gd name="T4" fmla="*/ 2147483647 w 404"/>
                <a:gd name="T5" fmla="*/ 2147483647 h 91"/>
                <a:gd name="T6" fmla="*/ 2147483647 w 404"/>
                <a:gd name="T7" fmla="*/ 2147483647 h 91"/>
                <a:gd name="T8" fmla="*/ 2147483647 w 404"/>
                <a:gd name="T9" fmla="*/ 2147483647 h 91"/>
                <a:gd name="T10" fmla="*/ 2147483647 w 404"/>
                <a:gd name="T11" fmla="*/ 2147483647 h 91"/>
                <a:gd name="T12" fmla="*/ 2147483647 w 404"/>
                <a:gd name="T13" fmla="*/ 2147483647 h 91"/>
                <a:gd name="T14" fmla="*/ 2147483647 w 404"/>
                <a:gd name="T15" fmla="*/ 2147483647 h 91"/>
                <a:gd name="T16" fmla="*/ 2147483647 w 404"/>
                <a:gd name="T17" fmla="*/ 2147483647 h 91"/>
                <a:gd name="T18" fmla="*/ 2147483647 w 404"/>
                <a:gd name="T19" fmla="*/ 2147483647 h 91"/>
                <a:gd name="T20" fmla="*/ 2147483647 w 404"/>
                <a:gd name="T21" fmla="*/ 2147483647 h 91"/>
                <a:gd name="T22" fmla="*/ 2147483647 w 404"/>
                <a:gd name="T23" fmla="*/ 2147483647 h 91"/>
                <a:gd name="T24" fmla="*/ 0 w 404"/>
                <a:gd name="T25" fmla="*/ 2147483647 h 91"/>
                <a:gd name="T26" fmla="*/ 0 w 404"/>
                <a:gd name="T27" fmla="*/ 2147483647 h 91"/>
                <a:gd name="T28" fmla="*/ 2147483647 w 404"/>
                <a:gd name="T29" fmla="*/ 2147483647 h 91"/>
                <a:gd name="T30" fmla="*/ 2147483647 w 404"/>
                <a:gd name="T31" fmla="*/ 2147483647 h 91"/>
                <a:gd name="T32" fmla="*/ 2147483647 w 404"/>
                <a:gd name="T33" fmla="*/ 2147483647 h 91"/>
                <a:gd name="T34" fmla="*/ 2147483647 w 404"/>
                <a:gd name="T35" fmla="*/ 2147483647 h 91"/>
                <a:gd name="T36" fmla="*/ 2147483647 w 404"/>
                <a:gd name="T37" fmla="*/ 2147483647 h 91"/>
                <a:gd name="T38" fmla="*/ 2147483647 w 404"/>
                <a:gd name="T39" fmla="*/ 2147483647 h 91"/>
                <a:gd name="T40" fmla="*/ 2147483647 w 404"/>
                <a:gd name="T41" fmla="*/ 2147483647 h 91"/>
                <a:gd name="T42" fmla="*/ 2147483647 w 404"/>
                <a:gd name="T43" fmla="*/ 2147483647 h 91"/>
                <a:gd name="T44" fmla="*/ 2147483647 w 404"/>
                <a:gd name="T45" fmla="*/ 2147483647 h 91"/>
                <a:gd name="T46" fmla="*/ 2147483647 w 404"/>
                <a:gd name="T47" fmla="*/ 2147483647 h 91"/>
                <a:gd name="T48" fmla="*/ 2147483647 w 404"/>
                <a:gd name="T49" fmla="*/ 2147483647 h 91"/>
                <a:gd name="T50" fmla="*/ 2147483647 w 404"/>
                <a:gd name="T51" fmla="*/ 2147483647 h 91"/>
                <a:gd name="T52" fmla="*/ 2147483647 w 404"/>
                <a:gd name="T53" fmla="*/ 2147483647 h 91"/>
                <a:gd name="T54" fmla="*/ 2147483647 w 404"/>
                <a:gd name="T55" fmla="*/ 2147483647 h 91"/>
                <a:gd name="T56" fmla="*/ 2147483647 w 404"/>
                <a:gd name="T57" fmla="*/ 2147483647 h 91"/>
                <a:gd name="T58" fmla="*/ 2147483647 w 404"/>
                <a:gd name="T59" fmla="*/ 2147483647 h 91"/>
                <a:gd name="T60" fmla="*/ 2147483647 w 404"/>
                <a:gd name="T61" fmla="*/ 2147483647 h 91"/>
                <a:gd name="T62" fmla="*/ 2147483647 w 404"/>
                <a:gd name="T63" fmla="*/ 2147483647 h 91"/>
                <a:gd name="T64" fmla="*/ 2147483647 w 404"/>
                <a:gd name="T65" fmla="*/ 2147483647 h 91"/>
                <a:gd name="T66" fmla="*/ 2147483647 w 404"/>
                <a:gd name="T67" fmla="*/ 2147483647 h 91"/>
                <a:gd name="T68" fmla="*/ 2147483647 w 404"/>
                <a:gd name="T69" fmla="*/ 2147483647 h 91"/>
                <a:gd name="T70" fmla="*/ 2147483647 w 404"/>
                <a:gd name="T71" fmla="*/ 2147483647 h 91"/>
                <a:gd name="T72" fmla="*/ 2147483647 w 404"/>
                <a:gd name="T73" fmla="*/ 2147483647 h 91"/>
                <a:gd name="T74" fmla="*/ 2147483647 w 404"/>
                <a:gd name="T75" fmla="*/ 2147483647 h 91"/>
                <a:gd name="T76" fmla="*/ 2147483647 w 404"/>
                <a:gd name="T77" fmla="*/ 2147483647 h 91"/>
                <a:gd name="T78" fmla="*/ 2147483647 w 404"/>
                <a:gd name="T79" fmla="*/ 2147483647 h 91"/>
                <a:gd name="T80" fmla="*/ 2147483647 w 404"/>
                <a:gd name="T81" fmla="*/ 2147483647 h 91"/>
                <a:gd name="T82" fmla="*/ 2147483647 w 404"/>
                <a:gd name="T83" fmla="*/ 2147483647 h 91"/>
                <a:gd name="T84" fmla="*/ 2147483647 w 404"/>
                <a:gd name="T85" fmla="*/ 2147483647 h 91"/>
                <a:gd name="T86" fmla="*/ 2147483647 w 404"/>
                <a:gd name="T87" fmla="*/ 2147483647 h 91"/>
                <a:gd name="T88" fmla="*/ 2147483647 w 404"/>
                <a:gd name="T89" fmla="*/ 2147483647 h 91"/>
                <a:gd name="T90" fmla="*/ 2147483647 w 404"/>
                <a:gd name="T91" fmla="*/ 2147483647 h 91"/>
                <a:gd name="T92" fmla="*/ 2147483647 w 404"/>
                <a:gd name="T93" fmla="*/ 2147483647 h 91"/>
                <a:gd name="T94" fmla="*/ 2147483647 w 404"/>
                <a:gd name="T95" fmla="*/ 2147483647 h 91"/>
                <a:gd name="T96" fmla="*/ 2147483647 w 404"/>
                <a:gd name="T97" fmla="*/ 2147483647 h 91"/>
                <a:gd name="T98" fmla="*/ 2147483647 w 404"/>
                <a:gd name="T99" fmla="*/ 2147483647 h 91"/>
                <a:gd name="T100" fmla="*/ 2147483647 w 404"/>
                <a:gd name="T101" fmla="*/ 2147483647 h 91"/>
                <a:gd name="T102" fmla="*/ 2147483647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85" name="Freeform 199">
              <a:extLst>
                <a:ext uri="{FF2B5EF4-FFF2-40B4-BE49-F238E27FC236}">
                  <a16:creationId xmlns:a16="http://schemas.microsoft.com/office/drawing/2014/main" id="{D8731046-783F-1A45-8D47-B841EE79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234" y="3138441"/>
              <a:ext cx="886268" cy="161890"/>
            </a:xfrm>
            <a:custGeom>
              <a:avLst/>
              <a:gdLst>
                <a:gd name="T0" fmla="*/ 2147483647 w 404"/>
                <a:gd name="T1" fmla="*/ 0 h 91"/>
                <a:gd name="T2" fmla="*/ 2147483647 w 404"/>
                <a:gd name="T3" fmla="*/ 2147483647 h 91"/>
                <a:gd name="T4" fmla="*/ 2147483647 w 404"/>
                <a:gd name="T5" fmla="*/ 2147483647 h 91"/>
                <a:gd name="T6" fmla="*/ 2147483647 w 404"/>
                <a:gd name="T7" fmla="*/ 2147483647 h 91"/>
                <a:gd name="T8" fmla="*/ 2147483647 w 404"/>
                <a:gd name="T9" fmla="*/ 2147483647 h 91"/>
                <a:gd name="T10" fmla="*/ 2147483647 w 404"/>
                <a:gd name="T11" fmla="*/ 2147483647 h 91"/>
                <a:gd name="T12" fmla="*/ 2147483647 w 404"/>
                <a:gd name="T13" fmla="*/ 2147483647 h 91"/>
                <a:gd name="T14" fmla="*/ 2147483647 w 404"/>
                <a:gd name="T15" fmla="*/ 2147483647 h 91"/>
                <a:gd name="T16" fmla="*/ 2147483647 w 404"/>
                <a:gd name="T17" fmla="*/ 2147483647 h 91"/>
                <a:gd name="T18" fmla="*/ 2147483647 w 404"/>
                <a:gd name="T19" fmla="*/ 2147483647 h 91"/>
                <a:gd name="T20" fmla="*/ 2147483647 w 404"/>
                <a:gd name="T21" fmla="*/ 2147483647 h 91"/>
                <a:gd name="T22" fmla="*/ 2147483647 w 404"/>
                <a:gd name="T23" fmla="*/ 2147483647 h 91"/>
                <a:gd name="T24" fmla="*/ 0 w 404"/>
                <a:gd name="T25" fmla="*/ 2147483647 h 91"/>
                <a:gd name="T26" fmla="*/ 0 w 404"/>
                <a:gd name="T27" fmla="*/ 2147483647 h 91"/>
                <a:gd name="T28" fmla="*/ 2147483647 w 404"/>
                <a:gd name="T29" fmla="*/ 2147483647 h 91"/>
                <a:gd name="T30" fmla="*/ 2147483647 w 404"/>
                <a:gd name="T31" fmla="*/ 2147483647 h 91"/>
                <a:gd name="T32" fmla="*/ 2147483647 w 404"/>
                <a:gd name="T33" fmla="*/ 2147483647 h 91"/>
                <a:gd name="T34" fmla="*/ 2147483647 w 404"/>
                <a:gd name="T35" fmla="*/ 2147483647 h 91"/>
                <a:gd name="T36" fmla="*/ 2147483647 w 404"/>
                <a:gd name="T37" fmla="*/ 2147483647 h 91"/>
                <a:gd name="T38" fmla="*/ 2147483647 w 404"/>
                <a:gd name="T39" fmla="*/ 2147483647 h 91"/>
                <a:gd name="T40" fmla="*/ 2147483647 w 404"/>
                <a:gd name="T41" fmla="*/ 2147483647 h 91"/>
                <a:gd name="T42" fmla="*/ 2147483647 w 404"/>
                <a:gd name="T43" fmla="*/ 2147483647 h 91"/>
                <a:gd name="T44" fmla="*/ 2147483647 w 404"/>
                <a:gd name="T45" fmla="*/ 2147483647 h 91"/>
                <a:gd name="T46" fmla="*/ 2147483647 w 404"/>
                <a:gd name="T47" fmla="*/ 2147483647 h 91"/>
                <a:gd name="T48" fmla="*/ 2147483647 w 404"/>
                <a:gd name="T49" fmla="*/ 2147483647 h 91"/>
                <a:gd name="T50" fmla="*/ 2147483647 w 404"/>
                <a:gd name="T51" fmla="*/ 2147483647 h 91"/>
                <a:gd name="T52" fmla="*/ 2147483647 w 404"/>
                <a:gd name="T53" fmla="*/ 2147483647 h 91"/>
                <a:gd name="T54" fmla="*/ 2147483647 w 404"/>
                <a:gd name="T55" fmla="*/ 2147483647 h 91"/>
                <a:gd name="T56" fmla="*/ 2147483647 w 404"/>
                <a:gd name="T57" fmla="*/ 2147483647 h 91"/>
                <a:gd name="T58" fmla="*/ 2147483647 w 404"/>
                <a:gd name="T59" fmla="*/ 2147483647 h 91"/>
                <a:gd name="T60" fmla="*/ 2147483647 w 404"/>
                <a:gd name="T61" fmla="*/ 2147483647 h 91"/>
                <a:gd name="T62" fmla="*/ 2147483647 w 404"/>
                <a:gd name="T63" fmla="*/ 2147483647 h 91"/>
                <a:gd name="T64" fmla="*/ 2147483647 w 404"/>
                <a:gd name="T65" fmla="*/ 2147483647 h 91"/>
                <a:gd name="T66" fmla="*/ 2147483647 w 404"/>
                <a:gd name="T67" fmla="*/ 2147483647 h 91"/>
                <a:gd name="T68" fmla="*/ 2147483647 w 404"/>
                <a:gd name="T69" fmla="*/ 2147483647 h 91"/>
                <a:gd name="T70" fmla="*/ 2147483647 w 404"/>
                <a:gd name="T71" fmla="*/ 2147483647 h 91"/>
                <a:gd name="T72" fmla="*/ 2147483647 w 404"/>
                <a:gd name="T73" fmla="*/ 2147483647 h 91"/>
                <a:gd name="T74" fmla="*/ 2147483647 w 404"/>
                <a:gd name="T75" fmla="*/ 2147483647 h 91"/>
                <a:gd name="T76" fmla="*/ 2147483647 w 404"/>
                <a:gd name="T77" fmla="*/ 2147483647 h 91"/>
                <a:gd name="T78" fmla="*/ 2147483647 w 404"/>
                <a:gd name="T79" fmla="*/ 2147483647 h 91"/>
                <a:gd name="T80" fmla="*/ 2147483647 w 404"/>
                <a:gd name="T81" fmla="*/ 2147483647 h 91"/>
                <a:gd name="T82" fmla="*/ 2147483647 w 404"/>
                <a:gd name="T83" fmla="*/ 2147483647 h 91"/>
                <a:gd name="T84" fmla="*/ 2147483647 w 404"/>
                <a:gd name="T85" fmla="*/ 2147483647 h 91"/>
                <a:gd name="T86" fmla="*/ 2147483647 w 404"/>
                <a:gd name="T87" fmla="*/ 2147483647 h 91"/>
                <a:gd name="T88" fmla="*/ 2147483647 w 404"/>
                <a:gd name="T89" fmla="*/ 2147483647 h 91"/>
                <a:gd name="T90" fmla="*/ 2147483647 w 404"/>
                <a:gd name="T91" fmla="*/ 2147483647 h 91"/>
                <a:gd name="T92" fmla="*/ 2147483647 w 404"/>
                <a:gd name="T93" fmla="*/ 2147483647 h 91"/>
                <a:gd name="T94" fmla="*/ 2147483647 w 404"/>
                <a:gd name="T95" fmla="*/ 2147483647 h 91"/>
                <a:gd name="T96" fmla="*/ 2147483647 w 404"/>
                <a:gd name="T97" fmla="*/ 2147483647 h 91"/>
                <a:gd name="T98" fmla="*/ 2147483647 w 404"/>
                <a:gd name="T99" fmla="*/ 2147483647 h 91"/>
                <a:gd name="T100" fmla="*/ 2147483647 w 404"/>
                <a:gd name="T101" fmla="*/ 2147483647 h 91"/>
                <a:gd name="T102" fmla="*/ 2147483647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86" name="Line 200">
              <a:extLst>
                <a:ext uri="{FF2B5EF4-FFF2-40B4-BE49-F238E27FC236}">
                  <a16:creationId xmlns:a16="http://schemas.microsoft.com/office/drawing/2014/main" id="{825245A5-1E70-4146-A398-B8FD1E5ED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4220" y="3174021"/>
              <a:ext cx="155755" cy="177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Line 201">
              <a:extLst>
                <a:ext uri="{FF2B5EF4-FFF2-40B4-BE49-F238E27FC236}">
                  <a16:creationId xmlns:a16="http://schemas.microsoft.com/office/drawing/2014/main" id="{6E297016-FE25-D542-98B8-433B7D23D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762" y="3268308"/>
              <a:ext cx="138205" cy="177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Line 202">
              <a:extLst>
                <a:ext uri="{FF2B5EF4-FFF2-40B4-BE49-F238E27FC236}">
                  <a16:creationId xmlns:a16="http://schemas.microsoft.com/office/drawing/2014/main" id="{AADE24CE-98E7-2D48-AE0E-42D0111F6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006" y="3175800"/>
              <a:ext cx="162336" cy="9250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Line 203">
              <a:extLst>
                <a:ext uri="{FF2B5EF4-FFF2-40B4-BE49-F238E27FC236}">
                  <a16:creationId xmlns:a16="http://schemas.microsoft.com/office/drawing/2014/main" id="{25E78045-F17B-0F40-9447-6938A7630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220" y="3264750"/>
              <a:ext cx="155755" cy="35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Line 204">
              <a:extLst>
                <a:ext uri="{FF2B5EF4-FFF2-40B4-BE49-F238E27FC236}">
                  <a16:creationId xmlns:a16="http://schemas.microsoft.com/office/drawing/2014/main" id="{F41FAF10-A224-C848-BFCD-63A9C00B5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762" y="3174021"/>
              <a:ext cx="138205" cy="177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Line 205">
              <a:extLst>
                <a:ext uri="{FF2B5EF4-FFF2-40B4-BE49-F238E27FC236}">
                  <a16:creationId xmlns:a16="http://schemas.microsoft.com/office/drawing/2014/main" id="{E682BC03-E83A-E947-811B-B7CE3FE24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9006" y="3174021"/>
              <a:ext cx="162336" cy="9072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Line 206">
              <a:extLst>
                <a:ext uri="{FF2B5EF4-FFF2-40B4-BE49-F238E27FC236}">
                  <a16:creationId xmlns:a16="http://schemas.microsoft.com/office/drawing/2014/main" id="{31D6DC4F-6BAE-2049-9D5D-869D7CAB2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598" y="2544253"/>
              <a:ext cx="2194" cy="9731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Line 207">
              <a:extLst>
                <a:ext uri="{FF2B5EF4-FFF2-40B4-BE49-F238E27FC236}">
                  <a16:creationId xmlns:a16="http://schemas.microsoft.com/office/drawing/2014/main" id="{A97B86A3-52F2-E449-92AE-44A4EF2CB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507" y="2544253"/>
              <a:ext cx="318091" cy="17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Line 208">
              <a:extLst>
                <a:ext uri="{FF2B5EF4-FFF2-40B4-BE49-F238E27FC236}">
                  <a16:creationId xmlns:a16="http://schemas.microsoft.com/office/drawing/2014/main" id="{8EB36F79-D7C5-9F44-B6B9-D3B799C63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507" y="3115314"/>
              <a:ext cx="318091" cy="17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Line 209">
              <a:extLst>
                <a:ext uri="{FF2B5EF4-FFF2-40B4-BE49-F238E27FC236}">
                  <a16:creationId xmlns:a16="http://schemas.microsoft.com/office/drawing/2014/main" id="{8ADD5B6A-04D0-504F-AE5A-61F19478F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507" y="3512032"/>
              <a:ext cx="318091" cy="17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Line 210">
              <a:extLst>
                <a:ext uri="{FF2B5EF4-FFF2-40B4-BE49-F238E27FC236}">
                  <a16:creationId xmlns:a16="http://schemas.microsoft.com/office/drawing/2014/main" id="{2A191E53-43A4-2A4D-A129-8F15157F8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598" y="3054828"/>
              <a:ext cx="254473" cy="17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Line 211">
              <a:extLst>
                <a:ext uri="{FF2B5EF4-FFF2-40B4-BE49-F238E27FC236}">
                  <a16:creationId xmlns:a16="http://schemas.microsoft.com/office/drawing/2014/main" id="{E32A94CE-0029-1B47-91CF-4105E05B2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809" y="3076176"/>
              <a:ext cx="252279" cy="17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Line 212">
              <a:extLst>
                <a:ext uri="{FF2B5EF4-FFF2-40B4-BE49-F238E27FC236}">
                  <a16:creationId xmlns:a16="http://schemas.microsoft.com/office/drawing/2014/main" id="{D3588828-3EA1-494A-9CB5-595496DE0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4476" y="2645656"/>
              <a:ext cx="2194" cy="8717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Line 213">
              <a:extLst>
                <a:ext uri="{FF2B5EF4-FFF2-40B4-BE49-F238E27FC236}">
                  <a16:creationId xmlns:a16="http://schemas.microsoft.com/office/drawing/2014/main" id="{359891AB-03AD-6E4C-8E93-53EF06435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4191" y="2645656"/>
              <a:ext cx="315898" cy="17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Line 214">
              <a:extLst>
                <a:ext uri="{FF2B5EF4-FFF2-40B4-BE49-F238E27FC236}">
                  <a16:creationId xmlns:a16="http://schemas.microsoft.com/office/drawing/2014/main" id="{50680768-8421-5548-A34F-08B058E78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4191" y="3517369"/>
              <a:ext cx="315898" cy="17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Freeform 215">
              <a:extLst>
                <a:ext uri="{FF2B5EF4-FFF2-40B4-BE49-F238E27FC236}">
                  <a16:creationId xmlns:a16="http://schemas.microsoft.com/office/drawing/2014/main" id="{23831C20-246E-394B-8D4D-E9DDB7043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86" y="2914286"/>
              <a:ext cx="546240" cy="370033"/>
            </a:xfrm>
            <a:custGeom>
              <a:avLst/>
              <a:gdLst>
                <a:gd name="T0" fmla="*/ 2147483647 w 249"/>
                <a:gd name="T1" fmla="*/ 2147483647 h 208"/>
                <a:gd name="T2" fmla="*/ 2147483647 w 249"/>
                <a:gd name="T3" fmla="*/ 2147483647 h 208"/>
                <a:gd name="T4" fmla="*/ 2147483647 w 249"/>
                <a:gd name="T5" fmla="*/ 2147483647 h 208"/>
                <a:gd name="T6" fmla="*/ 2147483647 w 249"/>
                <a:gd name="T7" fmla="*/ 2147483647 h 208"/>
                <a:gd name="T8" fmla="*/ 2147483647 w 249"/>
                <a:gd name="T9" fmla="*/ 2147483647 h 208"/>
                <a:gd name="T10" fmla="*/ 2147483647 w 249"/>
                <a:gd name="T11" fmla="*/ 2147483647 h 208"/>
                <a:gd name="T12" fmla="*/ 2147483647 w 249"/>
                <a:gd name="T13" fmla="*/ 2147483647 h 208"/>
                <a:gd name="T14" fmla="*/ 2147483647 w 249"/>
                <a:gd name="T15" fmla="*/ 2147483647 h 208"/>
                <a:gd name="T16" fmla="*/ 2147483647 w 249"/>
                <a:gd name="T17" fmla="*/ 2147483647 h 208"/>
                <a:gd name="T18" fmla="*/ 2147483647 w 249"/>
                <a:gd name="T19" fmla="*/ 2147483647 h 208"/>
                <a:gd name="T20" fmla="*/ 2147483647 w 249"/>
                <a:gd name="T21" fmla="*/ 2147483647 h 208"/>
                <a:gd name="T22" fmla="*/ 2147483647 w 249"/>
                <a:gd name="T23" fmla="*/ 2147483647 h 208"/>
                <a:gd name="T24" fmla="*/ 2147483647 w 249"/>
                <a:gd name="T25" fmla="*/ 2147483647 h 208"/>
                <a:gd name="T26" fmla="*/ 2147483647 w 249"/>
                <a:gd name="T27" fmla="*/ 0 h 208"/>
                <a:gd name="T28" fmla="*/ 2147483647 w 249"/>
                <a:gd name="T29" fmla="*/ 0 h 208"/>
                <a:gd name="T30" fmla="*/ 2147483647 w 249"/>
                <a:gd name="T31" fmla="*/ 0 h 208"/>
                <a:gd name="T32" fmla="*/ 2147483647 w 249"/>
                <a:gd name="T33" fmla="*/ 0 h 208"/>
                <a:gd name="T34" fmla="*/ 2147483647 w 249"/>
                <a:gd name="T35" fmla="*/ 2147483647 h 208"/>
                <a:gd name="T36" fmla="*/ 2147483647 w 249"/>
                <a:gd name="T37" fmla="*/ 2147483647 h 208"/>
                <a:gd name="T38" fmla="*/ 2147483647 w 249"/>
                <a:gd name="T39" fmla="*/ 2147483647 h 208"/>
                <a:gd name="T40" fmla="*/ 2147483647 w 249"/>
                <a:gd name="T41" fmla="*/ 2147483647 h 208"/>
                <a:gd name="T42" fmla="*/ 2147483647 w 249"/>
                <a:gd name="T43" fmla="*/ 2147483647 h 208"/>
                <a:gd name="T44" fmla="*/ 2147483647 w 249"/>
                <a:gd name="T45" fmla="*/ 2147483647 h 208"/>
                <a:gd name="T46" fmla="*/ 2147483647 w 249"/>
                <a:gd name="T47" fmla="*/ 2147483647 h 208"/>
                <a:gd name="T48" fmla="*/ 2147483647 w 249"/>
                <a:gd name="T49" fmla="*/ 2147483647 h 208"/>
                <a:gd name="T50" fmla="*/ 2147483647 w 249"/>
                <a:gd name="T51" fmla="*/ 2147483647 h 208"/>
                <a:gd name="T52" fmla="*/ 2147483647 w 249"/>
                <a:gd name="T53" fmla="*/ 2147483647 h 208"/>
                <a:gd name="T54" fmla="*/ 2147483647 w 249"/>
                <a:gd name="T55" fmla="*/ 2147483647 h 208"/>
                <a:gd name="T56" fmla="*/ 0 w 249"/>
                <a:gd name="T57" fmla="*/ 2147483647 h 208"/>
                <a:gd name="T58" fmla="*/ 2147483647 w 249"/>
                <a:gd name="T59" fmla="*/ 2147483647 h 208"/>
                <a:gd name="T60" fmla="*/ 2147483647 w 249"/>
                <a:gd name="T61" fmla="*/ 2147483647 h 208"/>
                <a:gd name="T62" fmla="*/ 2147483647 w 249"/>
                <a:gd name="T63" fmla="*/ 2147483647 h 208"/>
                <a:gd name="T64" fmla="*/ 2147483647 w 249"/>
                <a:gd name="T65" fmla="*/ 2147483647 h 208"/>
                <a:gd name="T66" fmla="*/ 2147483647 w 249"/>
                <a:gd name="T67" fmla="*/ 2147483647 h 208"/>
                <a:gd name="T68" fmla="*/ 2147483647 w 249"/>
                <a:gd name="T69" fmla="*/ 2147483647 h 208"/>
                <a:gd name="T70" fmla="*/ 2147483647 w 249"/>
                <a:gd name="T71" fmla="*/ 2147483647 h 208"/>
                <a:gd name="T72" fmla="*/ 2147483647 w 249"/>
                <a:gd name="T73" fmla="*/ 2147483647 h 208"/>
                <a:gd name="T74" fmla="*/ 2147483647 w 249"/>
                <a:gd name="T75" fmla="*/ 2147483647 h 208"/>
                <a:gd name="T76" fmla="*/ 2147483647 w 249"/>
                <a:gd name="T77" fmla="*/ 214748364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5"/>
                  </a:lnTo>
                  <a:lnTo>
                    <a:pt x="107" y="5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7"/>
                  </a:lnTo>
                  <a:lnTo>
                    <a:pt x="240" y="115"/>
                  </a:lnTo>
                  <a:lnTo>
                    <a:pt x="208" y="132"/>
                  </a:lnTo>
                  <a:lnTo>
                    <a:pt x="247" y="143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0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7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02" name="Freeform 216">
              <a:extLst>
                <a:ext uri="{FF2B5EF4-FFF2-40B4-BE49-F238E27FC236}">
                  <a16:creationId xmlns:a16="http://schemas.microsoft.com/office/drawing/2014/main" id="{4F3D2E2C-31FA-B445-9CA4-F3BD973A0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541" y="2940971"/>
              <a:ext cx="173305" cy="161890"/>
            </a:xfrm>
            <a:custGeom>
              <a:avLst/>
              <a:gdLst>
                <a:gd name="T0" fmla="*/ 2147483647 w 79"/>
                <a:gd name="T1" fmla="*/ 2147483647 h 91"/>
                <a:gd name="T2" fmla="*/ 2147483647 w 79"/>
                <a:gd name="T3" fmla="*/ 2147483647 h 91"/>
                <a:gd name="T4" fmla="*/ 2147483647 w 79"/>
                <a:gd name="T5" fmla="*/ 2147483647 h 91"/>
                <a:gd name="T6" fmla="*/ 2147483647 w 79"/>
                <a:gd name="T7" fmla="*/ 2147483647 h 91"/>
                <a:gd name="T8" fmla="*/ 2147483647 w 79"/>
                <a:gd name="T9" fmla="*/ 2147483647 h 91"/>
                <a:gd name="T10" fmla="*/ 2147483647 w 79"/>
                <a:gd name="T11" fmla="*/ 2147483647 h 91"/>
                <a:gd name="T12" fmla="*/ 2147483647 w 79"/>
                <a:gd name="T13" fmla="*/ 2147483647 h 91"/>
                <a:gd name="T14" fmla="*/ 2147483647 w 79"/>
                <a:gd name="T15" fmla="*/ 2147483647 h 91"/>
                <a:gd name="T16" fmla="*/ 2147483647 w 79"/>
                <a:gd name="T17" fmla="*/ 0 h 91"/>
                <a:gd name="T18" fmla="*/ 2147483647 w 79"/>
                <a:gd name="T19" fmla="*/ 0 h 91"/>
                <a:gd name="T20" fmla="*/ 2147483647 w 79"/>
                <a:gd name="T21" fmla="*/ 0 h 91"/>
                <a:gd name="T22" fmla="*/ 2147483647 w 79"/>
                <a:gd name="T23" fmla="*/ 2147483647 h 91"/>
                <a:gd name="T24" fmla="*/ 2147483647 w 79"/>
                <a:gd name="T25" fmla="*/ 2147483647 h 91"/>
                <a:gd name="T26" fmla="*/ 2147483647 w 79"/>
                <a:gd name="T27" fmla="*/ 2147483647 h 91"/>
                <a:gd name="T28" fmla="*/ 2147483647 w 79"/>
                <a:gd name="T29" fmla="*/ 2147483647 h 91"/>
                <a:gd name="T30" fmla="*/ 2147483647 w 79"/>
                <a:gd name="T31" fmla="*/ 2147483647 h 91"/>
                <a:gd name="T32" fmla="*/ 2147483647 w 79"/>
                <a:gd name="T33" fmla="*/ 2147483647 h 91"/>
                <a:gd name="T34" fmla="*/ 2147483647 w 79"/>
                <a:gd name="T35" fmla="*/ 2147483647 h 91"/>
                <a:gd name="T36" fmla="*/ 2147483647 w 79"/>
                <a:gd name="T37" fmla="*/ 2147483647 h 91"/>
                <a:gd name="T38" fmla="*/ 2147483647 w 79"/>
                <a:gd name="T39" fmla="*/ 2147483647 h 91"/>
                <a:gd name="T40" fmla="*/ 0 w 79"/>
                <a:gd name="T41" fmla="*/ 2147483647 h 91"/>
                <a:gd name="T42" fmla="*/ 0 w 79"/>
                <a:gd name="T43" fmla="*/ 2147483647 h 91"/>
                <a:gd name="T44" fmla="*/ 0 w 79"/>
                <a:gd name="T45" fmla="*/ 2147483647 h 91"/>
                <a:gd name="T46" fmla="*/ 2147483647 w 79"/>
                <a:gd name="T47" fmla="*/ 2147483647 h 91"/>
                <a:gd name="T48" fmla="*/ 2147483647 w 79"/>
                <a:gd name="T49" fmla="*/ 2147483647 h 91"/>
                <a:gd name="T50" fmla="*/ 2147483647 w 79"/>
                <a:gd name="T51" fmla="*/ 2147483647 h 91"/>
                <a:gd name="T52" fmla="*/ 2147483647 w 79"/>
                <a:gd name="T53" fmla="*/ 2147483647 h 91"/>
                <a:gd name="T54" fmla="*/ 2147483647 w 79"/>
                <a:gd name="T55" fmla="*/ 2147483647 h 91"/>
                <a:gd name="T56" fmla="*/ 2147483647 w 79"/>
                <a:gd name="T57" fmla="*/ 2147483647 h 91"/>
                <a:gd name="T58" fmla="*/ 2147483647 w 79"/>
                <a:gd name="T59" fmla="*/ 2147483647 h 91"/>
                <a:gd name="T60" fmla="*/ 2147483647 w 79"/>
                <a:gd name="T61" fmla="*/ 2147483647 h 91"/>
                <a:gd name="T62" fmla="*/ 2147483647 w 79"/>
                <a:gd name="T63" fmla="*/ 2147483647 h 91"/>
                <a:gd name="T64" fmla="*/ 2147483647 w 79"/>
                <a:gd name="T65" fmla="*/ 2147483647 h 91"/>
                <a:gd name="T66" fmla="*/ 2147483647 w 79"/>
                <a:gd name="T67" fmla="*/ 2147483647 h 91"/>
                <a:gd name="T68" fmla="*/ 2147483647 w 79"/>
                <a:gd name="T69" fmla="*/ 2147483647 h 91"/>
                <a:gd name="T70" fmla="*/ 2147483647 w 79"/>
                <a:gd name="T71" fmla="*/ 2147483647 h 91"/>
                <a:gd name="T72" fmla="*/ 2147483647 w 79"/>
                <a:gd name="T73" fmla="*/ 2147483647 h 91"/>
                <a:gd name="T74" fmla="*/ 2147483647 w 79"/>
                <a:gd name="T75" fmla="*/ 2147483647 h 91"/>
                <a:gd name="T76" fmla="*/ 2147483647 w 79"/>
                <a:gd name="T77" fmla="*/ 2147483647 h 91"/>
                <a:gd name="T78" fmla="*/ 2147483647 w 79"/>
                <a:gd name="T79" fmla="*/ 2147483647 h 91"/>
                <a:gd name="T80" fmla="*/ 2147483647 w 79"/>
                <a:gd name="T81" fmla="*/ 2147483647 h 91"/>
                <a:gd name="T82" fmla="*/ 2147483647 w 79"/>
                <a:gd name="T83" fmla="*/ 2147483647 h 91"/>
                <a:gd name="T84" fmla="*/ 2147483647 w 79"/>
                <a:gd name="T85" fmla="*/ 2147483647 h 91"/>
                <a:gd name="T86" fmla="*/ 2147483647 w 79"/>
                <a:gd name="T87" fmla="*/ 2147483647 h 91"/>
                <a:gd name="T88" fmla="*/ 2147483647 w 79"/>
                <a:gd name="T89" fmla="*/ 2147483647 h 91"/>
                <a:gd name="T90" fmla="*/ 2147483647 w 79"/>
                <a:gd name="T91" fmla="*/ 2147483647 h 91"/>
                <a:gd name="T92" fmla="*/ 2147483647 w 79"/>
                <a:gd name="T93" fmla="*/ 2147483647 h 91"/>
                <a:gd name="T94" fmla="*/ 2147483647 w 79"/>
                <a:gd name="T95" fmla="*/ 2147483647 h 91"/>
                <a:gd name="T96" fmla="*/ 2147483647 w 79"/>
                <a:gd name="T97" fmla="*/ 2147483647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2" y="73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15" y="87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7" y="87"/>
                  </a:lnTo>
                  <a:lnTo>
                    <a:pt x="32" y="86"/>
                  </a:lnTo>
                  <a:lnTo>
                    <a:pt x="38" y="87"/>
                  </a:lnTo>
                  <a:lnTo>
                    <a:pt x="44" y="87"/>
                  </a:lnTo>
                  <a:lnTo>
                    <a:pt x="50" y="87"/>
                  </a:lnTo>
                  <a:lnTo>
                    <a:pt x="57" y="87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78" y="80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03" name="Freeform 217">
              <a:extLst>
                <a:ext uri="{FF2B5EF4-FFF2-40B4-BE49-F238E27FC236}">
                  <a16:creationId xmlns:a16="http://schemas.microsoft.com/office/drawing/2014/main" id="{3BAE628A-9AEF-894F-8476-4EAC0500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091" y="2983667"/>
              <a:ext cx="289573" cy="160111"/>
            </a:xfrm>
            <a:custGeom>
              <a:avLst/>
              <a:gdLst>
                <a:gd name="T0" fmla="*/ 2147483647 w 132"/>
                <a:gd name="T1" fmla="*/ 2147483647 h 90"/>
                <a:gd name="T2" fmla="*/ 0 w 132"/>
                <a:gd name="T3" fmla="*/ 2147483647 h 90"/>
                <a:gd name="T4" fmla="*/ 2147483647 w 132"/>
                <a:gd name="T5" fmla="*/ 2147483647 h 90"/>
                <a:gd name="T6" fmla="*/ 2147483647 w 132"/>
                <a:gd name="T7" fmla="*/ 2147483647 h 90"/>
                <a:gd name="T8" fmla="*/ 2147483647 w 132"/>
                <a:gd name="T9" fmla="*/ 2147483647 h 90"/>
                <a:gd name="T10" fmla="*/ 2147483647 w 132"/>
                <a:gd name="T11" fmla="*/ 2147483647 h 90"/>
                <a:gd name="T12" fmla="*/ 2147483647 w 132"/>
                <a:gd name="T13" fmla="*/ 2147483647 h 90"/>
                <a:gd name="T14" fmla="*/ 2147483647 w 132"/>
                <a:gd name="T15" fmla="*/ 2147483647 h 90"/>
                <a:gd name="T16" fmla="*/ 2147483647 w 132"/>
                <a:gd name="T17" fmla="*/ 2147483647 h 90"/>
                <a:gd name="T18" fmla="*/ 2147483647 w 132"/>
                <a:gd name="T19" fmla="*/ 2147483647 h 90"/>
                <a:gd name="T20" fmla="*/ 2147483647 w 132"/>
                <a:gd name="T21" fmla="*/ 2147483647 h 90"/>
                <a:gd name="T22" fmla="*/ 2147483647 w 132"/>
                <a:gd name="T23" fmla="*/ 2147483647 h 90"/>
                <a:gd name="T24" fmla="*/ 2147483647 w 132"/>
                <a:gd name="T25" fmla="*/ 2147483647 h 90"/>
                <a:gd name="T26" fmla="*/ 2147483647 w 132"/>
                <a:gd name="T27" fmla="*/ 2147483647 h 90"/>
                <a:gd name="T28" fmla="*/ 2147483647 w 132"/>
                <a:gd name="T29" fmla="*/ 2147483647 h 90"/>
                <a:gd name="T30" fmla="*/ 2147483647 w 132"/>
                <a:gd name="T31" fmla="*/ 2147483647 h 90"/>
                <a:gd name="T32" fmla="*/ 2147483647 w 132"/>
                <a:gd name="T33" fmla="*/ 2147483647 h 90"/>
                <a:gd name="T34" fmla="*/ 2147483647 w 132"/>
                <a:gd name="T35" fmla="*/ 2147483647 h 90"/>
                <a:gd name="T36" fmla="*/ 2147483647 w 132"/>
                <a:gd name="T37" fmla="*/ 2147483647 h 90"/>
                <a:gd name="T38" fmla="*/ 2147483647 w 132"/>
                <a:gd name="T39" fmla="*/ 2147483647 h 90"/>
                <a:gd name="T40" fmla="*/ 2147483647 w 132"/>
                <a:gd name="T41" fmla="*/ 2147483647 h 90"/>
                <a:gd name="T42" fmla="*/ 2147483647 w 132"/>
                <a:gd name="T43" fmla="*/ 2147483647 h 90"/>
                <a:gd name="T44" fmla="*/ 2147483647 w 132"/>
                <a:gd name="T45" fmla="*/ 2147483647 h 90"/>
                <a:gd name="T46" fmla="*/ 2147483647 w 132"/>
                <a:gd name="T47" fmla="*/ 2147483647 h 90"/>
                <a:gd name="T48" fmla="*/ 2147483647 w 132"/>
                <a:gd name="T49" fmla="*/ 2147483647 h 90"/>
                <a:gd name="T50" fmla="*/ 2147483647 w 132"/>
                <a:gd name="T51" fmla="*/ 2147483647 h 90"/>
                <a:gd name="T52" fmla="*/ 2147483647 w 132"/>
                <a:gd name="T53" fmla="*/ 0 h 90"/>
                <a:gd name="T54" fmla="*/ 2147483647 w 132"/>
                <a:gd name="T55" fmla="*/ 2147483647 h 90"/>
                <a:gd name="T56" fmla="*/ 2147483647 w 132"/>
                <a:gd name="T57" fmla="*/ 2147483647 h 90"/>
                <a:gd name="T58" fmla="*/ 2147483647 w 132"/>
                <a:gd name="T59" fmla="*/ 2147483647 h 90"/>
                <a:gd name="T60" fmla="*/ 2147483647 w 132"/>
                <a:gd name="T61" fmla="*/ 2147483647 h 90"/>
                <a:gd name="T62" fmla="*/ 2147483647 w 132"/>
                <a:gd name="T63" fmla="*/ 2147483647 h 90"/>
                <a:gd name="T64" fmla="*/ 2147483647 w 132"/>
                <a:gd name="T65" fmla="*/ 2147483647 h 90"/>
                <a:gd name="T66" fmla="*/ 2147483647 w 132"/>
                <a:gd name="T67" fmla="*/ 2147483647 h 90"/>
                <a:gd name="T68" fmla="*/ 2147483647 w 132"/>
                <a:gd name="T69" fmla="*/ 2147483647 h 90"/>
                <a:gd name="T70" fmla="*/ 2147483647 w 132"/>
                <a:gd name="T71" fmla="*/ 2147483647 h 90"/>
                <a:gd name="T72" fmla="*/ 2147483647 w 132"/>
                <a:gd name="T73" fmla="*/ 2147483647 h 90"/>
                <a:gd name="T74" fmla="*/ 2147483647 w 132"/>
                <a:gd name="T75" fmla="*/ 2147483647 h 90"/>
                <a:gd name="T76" fmla="*/ 2147483647 w 132"/>
                <a:gd name="T77" fmla="*/ 2147483647 h 90"/>
                <a:gd name="T78" fmla="*/ 2147483647 w 132"/>
                <a:gd name="T79" fmla="*/ 2147483647 h 90"/>
                <a:gd name="T80" fmla="*/ 2147483647 w 132"/>
                <a:gd name="T81" fmla="*/ 2147483647 h 90"/>
                <a:gd name="T82" fmla="*/ 2147483647 w 132"/>
                <a:gd name="T83" fmla="*/ 2147483647 h 90"/>
                <a:gd name="T84" fmla="*/ 2147483647 w 132"/>
                <a:gd name="T85" fmla="*/ 2147483647 h 90"/>
                <a:gd name="T86" fmla="*/ 2147483647 w 132"/>
                <a:gd name="T87" fmla="*/ 2147483647 h 90"/>
                <a:gd name="T88" fmla="*/ 2147483647 w 132"/>
                <a:gd name="T89" fmla="*/ 2147483647 h 90"/>
                <a:gd name="T90" fmla="*/ 2147483647 w 132"/>
                <a:gd name="T91" fmla="*/ 2147483647 h 90"/>
                <a:gd name="T92" fmla="*/ 2147483647 w 132"/>
                <a:gd name="T93" fmla="*/ 2147483647 h 90"/>
                <a:gd name="T94" fmla="*/ 2147483647 w 132"/>
                <a:gd name="T95" fmla="*/ 2147483647 h 90"/>
                <a:gd name="T96" fmla="*/ 2147483647 w 132"/>
                <a:gd name="T97" fmla="*/ 2147483647 h 90"/>
                <a:gd name="T98" fmla="*/ 2147483647 w 132"/>
                <a:gd name="T99" fmla="*/ 2147483647 h 90"/>
                <a:gd name="T100" fmla="*/ 2147483647 w 132"/>
                <a:gd name="T101" fmla="*/ 2147483647 h 90"/>
                <a:gd name="T102" fmla="*/ 2147483647 w 132"/>
                <a:gd name="T103" fmla="*/ 2147483647 h 90"/>
                <a:gd name="T104" fmla="*/ 2147483647 w 132"/>
                <a:gd name="T105" fmla="*/ 2147483647 h 90"/>
                <a:gd name="T106" fmla="*/ 2147483647 w 132"/>
                <a:gd name="T107" fmla="*/ 214748364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8"/>
                  </a:moveTo>
                  <a:lnTo>
                    <a:pt x="0" y="80"/>
                  </a:lnTo>
                  <a:lnTo>
                    <a:pt x="86" y="90"/>
                  </a:lnTo>
                  <a:lnTo>
                    <a:pt x="89" y="89"/>
                  </a:lnTo>
                  <a:lnTo>
                    <a:pt x="91" y="88"/>
                  </a:lnTo>
                  <a:lnTo>
                    <a:pt x="94" y="86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7" y="76"/>
                  </a:lnTo>
                  <a:lnTo>
                    <a:pt x="112" y="72"/>
                  </a:lnTo>
                  <a:lnTo>
                    <a:pt x="117" y="67"/>
                  </a:lnTo>
                  <a:lnTo>
                    <a:pt x="121" y="61"/>
                  </a:lnTo>
                  <a:lnTo>
                    <a:pt x="125" y="55"/>
                  </a:lnTo>
                  <a:lnTo>
                    <a:pt x="128" y="48"/>
                  </a:lnTo>
                  <a:lnTo>
                    <a:pt x="131" y="40"/>
                  </a:lnTo>
                  <a:lnTo>
                    <a:pt x="132" y="32"/>
                  </a:lnTo>
                  <a:lnTo>
                    <a:pt x="132" y="24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8" y="12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7" y="12"/>
                  </a:lnTo>
                  <a:lnTo>
                    <a:pt x="118" y="20"/>
                  </a:lnTo>
                  <a:lnTo>
                    <a:pt x="118" y="30"/>
                  </a:lnTo>
                  <a:lnTo>
                    <a:pt x="117" y="40"/>
                  </a:lnTo>
                  <a:lnTo>
                    <a:pt x="114" y="52"/>
                  </a:lnTo>
                  <a:lnTo>
                    <a:pt x="108" y="65"/>
                  </a:lnTo>
                  <a:lnTo>
                    <a:pt x="107" y="66"/>
                  </a:lnTo>
                  <a:lnTo>
                    <a:pt x="106" y="67"/>
                  </a:lnTo>
                  <a:lnTo>
                    <a:pt x="105" y="67"/>
                  </a:lnTo>
                  <a:lnTo>
                    <a:pt x="103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2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04" name="Freeform 218">
              <a:extLst>
                <a:ext uri="{FF2B5EF4-FFF2-40B4-BE49-F238E27FC236}">
                  <a16:creationId xmlns:a16="http://schemas.microsoft.com/office/drawing/2014/main" id="{3A5E1D30-2F40-9E41-90D1-3A8EA10B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91" y="3141999"/>
              <a:ext cx="210598" cy="56928"/>
            </a:xfrm>
            <a:custGeom>
              <a:avLst/>
              <a:gdLst>
                <a:gd name="T0" fmla="*/ 2147483647 w 96"/>
                <a:gd name="T1" fmla="*/ 2147483647 h 32"/>
                <a:gd name="T2" fmla="*/ 2147483647 w 96"/>
                <a:gd name="T3" fmla="*/ 0 h 32"/>
                <a:gd name="T4" fmla="*/ 0 w 96"/>
                <a:gd name="T5" fmla="*/ 2147483647 h 32"/>
                <a:gd name="T6" fmla="*/ 2147483647 w 96"/>
                <a:gd name="T7" fmla="*/ 2147483647 h 32"/>
                <a:gd name="T8" fmla="*/ 2147483647 w 96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05" name="Freeform 219">
              <a:extLst>
                <a:ext uri="{FF2B5EF4-FFF2-40B4-BE49-F238E27FC236}">
                  <a16:creationId xmlns:a16="http://schemas.microsoft.com/office/drawing/2014/main" id="{1F40276A-6CFF-0543-946A-AC59B0129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96" y="3161568"/>
              <a:ext cx="92137" cy="24906"/>
            </a:xfrm>
            <a:custGeom>
              <a:avLst/>
              <a:gdLst>
                <a:gd name="T0" fmla="*/ 2147483647 w 42"/>
                <a:gd name="T1" fmla="*/ 2147483647 h 14"/>
                <a:gd name="T2" fmla="*/ 2147483647 w 42"/>
                <a:gd name="T3" fmla="*/ 0 h 14"/>
                <a:gd name="T4" fmla="*/ 0 w 42"/>
                <a:gd name="T5" fmla="*/ 2147483647 h 14"/>
                <a:gd name="T6" fmla="*/ 2147483647 w 42"/>
                <a:gd name="T7" fmla="*/ 2147483647 h 14"/>
                <a:gd name="T8" fmla="*/ 2147483647 w 42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06" name="Freeform 220">
              <a:extLst>
                <a:ext uri="{FF2B5EF4-FFF2-40B4-BE49-F238E27FC236}">
                  <a16:creationId xmlns:a16="http://schemas.microsoft.com/office/drawing/2014/main" id="{018455F5-5F00-104B-9E09-0960357EA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960" y="3149115"/>
              <a:ext cx="61425" cy="17790"/>
            </a:xfrm>
            <a:custGeom>
              <a:avLst/>
              <a:gdLst>
                <a:gd name="T0" fmla="*/ 2147483647 w 28"/>
                <a:gd name="T1" fmla="*/ 2147483647 h 10"/>
                <a:gd name="T2" fmla="*/ 0 w 28"/>
                <a:gd name="T3" fmla="*/ 0 h 10"/>
                <a:gd name="T4" fmla="*/ 0 w 28"/>
                <a:gd name="T5" fmla="*/ 2147483647 h 10"/>
                <a:gd name="T6" fmla="*/ 2147483647 w 28"/>
                <a:gd name="T7" fmla="*/ 2147483647 h 10"/>
                <a:gd name="T8" fmla="*/ 2147483647 w 2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07" name="Freeform 221">
              <a:extLst>
                <a:ext uri="{FF2B5EF4-FFF2-40B4-BE49-F238E27FC236}">
                  <a16:creationId xmlns:a16="http://schemas.microsoft.com/office/drawing/2014/main" id="{F2110C58-04C9-F348-A1A8-BBCA389B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6" y="3165126"/>
              <a:ext cx="355385" cy="97845"/>
            </a:xfrm>
            <a:custGeom>
              <a:avLst/>
              <a:gdLst>
                <a:gd name="T0" fmla="*/ 0 w 162"/>
                <a:gd name="T1" fmla="*/ 2147483647 h 55"/>
                <a:gd name="T2" fmla="*/ 0 w 162"/>
                <a:gd name="T3" fmla="*/ 2147483647 h 55"/>
                <a:gd name="T4" fmla="*/ 2147483647 w 162"/>
                <a:gd name="T5" fmla="*/ 2147483647 h 55"/>
                <a:gd name="T6" fmla="*/ 2147483647 w 162"/>
                <a:gd name="T7" fmla="*/ 2147483647 h 55"/>
                <a:gd name="T8" fmla="*/ 2147483647 w 162"/>
                <a:gd name="T9" fmla="*/ 2147483647 h 55"/>
                <a:gd name="T10" fmla="*/ 2147483647 w 162"/>
                <a:gd name="T11" fmla="*/ 2147483647 h 55"/>
                <a:gd name="T12" fmla="*/ 2147483647 w 162"/>
                <a:gd name="T13" fmla="*/ 2147483647 h 55"/>
                <a:gd name="T14" fmla="*/ 2147483647 w 162"/>
                <a:gd name="T15" fmla="*/ 2147483647 h 55"/>
                <a:gd name="T16" fmla="*/ 2147483647 w 162"/>
                <a:gd name="T17" fmla="*/ 2147483647 h 55"/>
                <a:gd name="T18" fmla="*/ 2147483647 w 162"/>
                <a:gd name="T19" fmla="*/ 2147483647 h 55"/>
                <a:gd name="T20" fmla="*/ 2147483647 w 162"/>
                <a:gd name="T21" fmla="*/ 2147483647 h 55"/>
                <a:gd name="T22" fmla="*/ 2147483647 w 162"/>
                <a:gd name="T23" fmla="*/ 2147483647 h 55"/>
                <a:gd name="T24" fmla="*/ 2147483647 w 162"/>
                <a:gd name="T25" fmla="*/ 2147483647 h 55"/>
                <a:gd name="T26" fmla="*/ 2147483647 w 162"/>
                <a:gd name="T27" fmla="*/ 2147483647 h 55"/>
                <a:gd name="T28" fmla="*/ 2147483647 w 162"/>
                <a:gd name="T29" fmla="*/ 2147483647 h 55"/>
                <a:gd name="T30" fmla="*/ 2147483647 w 162"/>
                <a:gd name="T31" fmla="*/ 2147483647 h 55"/>
                <a:gd name="T32" fmla="*/ 2147483647 w 162"/>
                <a:gd name="T33" fmla="*/ 0 h 55"/>
                <a:gd name="T34" fmla="*/ 2147483647 w 162"/>
                <a:gd name="T35" fmla="*/ 2147483647 h 55"/>
                <a:gd name="T36" fmla="*/ 2147483647 w 162"/>
                <a:gd name="T37" fmla="*/ 2147483647 h 55"/>
                <a:gd name="T38" fmla="*/ 2147483647 w 162"/>
                <a:gd name="T39" fmla="*/ 2147483647 h 55"/>
                <a:gd name="T40" fmla="*/ 2147483647 w 162"/>
                <a:gd name="T41" fmla="*/ 2147483647 h 55"/>
                <a:gd name="T42" fmla="*/ 2147483647 w 162"/>
                <a:gd name="T43" fmla="*/ 2147483647 h 55"/>
                <a:gd name="T44" fmla="*/ 2147483647 w 162"/>
                <a:gd name="T45" fmla="*/ 2147483647 h 55"/>
                <a:gd name="T46" fmla="*/ 2147483647 w 162"/>
                <a:gd name="T47" fmla="*/ 2147483647 h 55"/>
                <a:gd name="T48" fmla="*/ 2147483647 w 162"/>
                <a:gd name="T49" fmla="*/ 2147483647 h 55"/>
                <a:gd name="T50" fmla="*/ 2147483647 w 162"/>
                <a:gd name="T51" fmla="*/ 2147483647 h 55"/>
                <a:gd name="T52" fmla="*/ 2147483647 w 162"/>
                <a:gd name="T53" fmla="*/ 2147483647 h 55"/>
                <a:gd name="T54" fmla="*/ 2147483647 w 162"/>
                <a:gd name="T55" fmla="*/ 2147483647 h 55"/>
                <a:gd name="T56" fmla="*/ 2147483647 w 162"/>
                <a:gd name="T57" fmla="*/ 2147483647 h 55"/>
                <a:gd name="T58" fmla="*/ 2147483647 w 162"/>
                <a:gd name="T59" fmla="*/ 2147483647 h 55"/>
                <a:gd name="T60" fmla="*/ 2147483647 w 162"/>
                <a:gd name="T61" fmla="*/ 2147483647 h 55"/>
                <a:gd name="T62" fmla="*/ 2147483647 w 162"/>
                <a:gd name="T63" fmla="*/ 2147483647 h 55"/>
                <a:gd name="T64" fmla="*/ 2147483647 w 162"/>
                <a:gd name="T65" fmla="*/ 2147483647 h 55"/>
                <a:gd name="T66" fmla="*/ 2147483647 w 162"/>
                <a:gd name="T67" fmla="*/ 2147483647 h 55"/>
                <a:gd name="T68" fmla="*/ 0 w 162"/>
                <a:gd name="T69" fmla="*/ 2147483647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0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1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08" name="Freeform 222">
              <a:extLst>
                <a:ext uri="{FF2B5EF4-FFF2-40B4-BE49-F238E27FC236}">
                  <a16:creationId xmlns:a16="http://schemas.microsoft.com/office/drawing/2014/main" id="{D4F494F3-620B-2A41-8A7F-E94B93F83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171" y="3154452"/>
              <a:ext cx="125043" cy="46254"/>
            </a:xfrm>
            <a:custGeom>
              <a:avLst/>
              <a:gdLst>
                <a:gd name="T0" fmla="*/ 2147483647 w 57"/>
                <a:gd name="T1" fmla="*/ 2147483647 h 26"/>
                <a:gd name="T2" fmla="*/ 2147483647 w 57"/>
                <a:gd name="T3" fmla="*/ 2147483647 h 26"/>
                <a:gd name="T4" fmla="*/ 2147483647 w 57"/>
                <a:gd name="T5" fmla="*/ 0 h 26"/>
                <a:gd name="T6" fmla="*/ 0 w 57"/>
                <a:gd name="T7" fmla="*/ 2147483647 h 26"/>
                <a:gd name="T8" fmla="*/ 0 w 57"/>
                <a:gd name="T9" fmla="*/ 2147483647 h 26"/>
                <a:gd name="T10" fmla="*/ 2147483647 w 57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09" name="Freeform 223">
              <a:extLst>
                <a:ext uri="{FF2B5EF4-FFF2-40B4-BE49-F238E27FC236}">
                  <a16:creationId xmlns:a16="http://schemas.microsoft.com/office/drawing/2014/main" id="{B99B3BFB-753F-E446-B99C-619E75EF7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917" y="2958761"/>
              <a:ext cx="70199" cy="218818"/>
            </a:xfrm>
            <a:custGeom>
              <a:avLst/>
              <a:gdLst>
                <a:gd name="T0" fmla="*/ 2147483647 w 32"/>
                <a:gd name="T1" fmla="*/ 2147483647 h 123"/>
                <a:gd name="T2" fmla="*/ 2147483647 w 32"/>
                <a:gd name="T3" fmla="*/ 2147483647 h 123"/>
                <a:gd name="T4" fmla="*/ 2147483647 w 32"/>
                <a:gd name="T5" fmla="*/ 2147483647 h 123"/>
                <a:gd name="T6" fmla="*/ 2147483647 w 32"/>
                <a:gd name="T7" fmla="*/ 2147483647 h 123"/>
                <a:gd name="T8" fmla="*/ 2147483647 w 32"/>
                <a:gd name="T9" fmla="*/ 2147483647 h 123"/>
                <a:gd name="T10" fmla="*/ 2147483647 w 32"/>
                <a:gd name="T11" fmla="*/ 2147483647 h 123"/>
                <a:gd name="T12" fmla="*/ 2147483647 w 32"/>
                <a:gd name="T13" fmla="*/ 2147483647 h 123"/>
                <a:gd name="T14" fmla="*/ 2147483647 w 32"/>
                <a:gd name="T15" fmla="*/ 0 h 123"/>
                <a:gd name="T16" fmla="*/ 2147483647 w 32"/>
                <a:gd name="T17" fmla="*/ 0 h 123"/>
                <a:gd name="T18" fmla="*/ 2147483647 w 32"/>
                <a:gd name="T19" fmla="*/ 0 h 123"/>
                <a:gd name="T20" fmla="*/ 2147483647 w 32"/>
                <a:gd name="T21" fmla="*/ 0 h 123"/>
                <a:gd name="T22" fmla="*/ 2147483647 w 32"/>
                <a:gd name="T23" fmla="*/ 0 h 123"/>
                <a:gd name="T24" fmla="*/ 2147483647 w 32"/>
                <a:gd name="T25" fmla="*/ 0 h 123"/>
                <a:gd name="T26" fmla="*/ 2147483647 w 32"/>
                <a:gd name="T27" fmla="*/ 2147483647 h 123"/>
                <a:gd name="T28" fmla="*/ 2147483647 w 32"/>
                <a:gd name="T29" fmla="*/ 2147483647 h 123"/>
                <a:gd name="T30" fmla="*/ 2147483647 w 32"/>
                <a:gd name="T31" fmla="*/ 2147483647 h 123"/>
                <a:gd name="T32" fmla="*/ 0 w 32"/>
                <a:gd name="T33" fmla="*/ 2147483647 h 123"/>
                <a:gd name="T34" fmla="*/ 0 w 32"/>
                <a:gd name="T35" fmla="*/ 2147483647 h 123"/>
                <a:gd name="T36" fmla="*/ 2147483647 w 32"/>
                <a:gd name="T37" fmla="*/ 2147483647 h 123"/>
                <a:gd name="T38" fmla="*/ 2147483647 w 32"/>
                <a:gd name="T39" fmla="*/ 2147483647 h 123"/>
                <a:gd name="T40" fmla="*/ 2147483647 w 32"/>
                <a:gd name="T41" fmla="*/ 2147483647 h 123"/>
                <a:gd name="T42" fmla="*/ 2147483647 w 32"/>
                <a:gd name="T43" fmla="*/ 2147483647 h 123"/>
                <a:gd name="T44" fmla="*/ 2147483647 w 32"/>
                <a:gd name="T45" fmla="*/ 2147483647 h 123"/>
                <a:gd name="T46" fmla="*/ 2147483647 w 32"/>
                <a:gd name="T47" fmla="*/ 2147483647 h 123"/>
                <a:gd name="T48" fmla="*/ 2147483647 w 32"/>
                <a:gd name="T49" fmla="*/ 2147483647 h 123"/>
                <a:gd name="T50" fmla="*/ 2147483647 w 32"/>
                <a:gd name="T51" fmla="*/ 2147483647 h 123"/>
                <a:gd name="T52" fmla="*/ 2147483647 w 32"/>
                <a:gd name="T53" fmla="*/ 2147483647 h 123"/>
                <a:gd name="T54" fmla="*/ 2147483647 w 32"/>
                <a:gd name="T55" fmla="*/ 2147483647 h 123"/>
                <a:gd name="T56" fmla="*/ 2147483647 w 32"/>
                <a:gd name="T57" fmla="*/ 2147483647 h 123"/>
                <a:gd name="T58" fmla="*/ 2147483647 w 32"/>
                <a:gd name="T59" fmla="*/ 2147483647 h 123"/>
                <a:gd name="T60" fmla="*/ 2147483647 w 32"/>
                <a:gd name="T61" fmla="*/ 2147483647 h 123"/>
                <a:gd name="T62" fmla="*/ 2147483647 w 32"/>
                <a:gd name="T63" fmla="*/ 2147483647 h 123"/>
                <a:gd name="T64" fmla="*/ 2147483647 w 32"/>
                <a:gd name="T65" fmla="*/ 2147483647 h 123"/>
                <a:gd name="T66" fmla="*/ 2147483647 w 32"/>
                <a:gd name="T67" fmla="*/ 2147483647 h 123"/>
                <a:gd name="T68" fmla="*/ 2147483647 w 32"/>
                <a:gd name="T69" fmla="*/ 2147483647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3"/>
                <a:gd name="T107" fmla="*/ 32 w 32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3">
                  <a:moveTo>
                    <a:pt x="32" y="3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5" y="123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9" y="114"/>
                  </a:lnTo>
                  <a:lnTo>
                    <a:pt x="32" y="111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0" name="Freeform 224">
              <a:extLst>
                <a:ext uri="{FF2B5EF4-FFF2-40B4-BE49-F238E27FC236}">
                  <a16:creationId xmlns:a16="http://schemas.microsoft.com/office/drawing/2014/main" id="{D4339E81-05A8-0649-8A49-F9D719D4A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111" y="2962319"/>
              <a:ext cx="59231" cy="185017"/>
            </a:xfrm>
            <a:custGeom>
              <a:avLst/>
              <a:gdLst>
                <a:gd name="T0" fmla="*/ 2147483647 w 27"/>
                <a:gd name="T1" fmla="*/ 2147483647 h 104"/>
                <a:gd name="T2" fmla="*/ 2147483647 w 27"/>
                <a:gd name="T3" fmla="*/ 2147483647 h 104"/>
                <a:gd name="T4" fmla="*/ 2147483647 w 27"/>
                <a:gd name="T5" fmla="*/ 2147483647 h 104"/>
                <a:gd name="T6" fmla="*/ 2147483647 w 27"/>
                <a:gd name="T7" fmla="*/ 2147483647 h 104"/>
                <a:gd name="T8" fmla="*/ 2147483647 w 27"/>
                <a:gd name="T9" fmla="*/ 2147483647 h 104"/>
                <a:gd name="T10" fmla="*/ 2147483647 w 27"/>
                <a:gd name="T11" fmla="*/ 2147483647 h 104"/>
                <a:gd name="T12" fmla="*/ 2147483647 w 27"/>
                <a:gd name="T13" fmla="*/ 0 h 104"/>
                <a:gd name="T14" fmla="*/ 2147483647 w 27"/>
                <a:gd name="T15" fmla="*/ 0 h 104"/>
                <a:gd name="T16" fmla="*/ 2147483647 w 27"/>
                <a:gd name="T17" fmla="*/ 0 h 104"/>
                <a:gd name="T18" fmla="*/ 2147483647 w 27"/>
                <a:gd name="T19" fmla="*/ 0 h 104"/>
                <a:gd name="T20" fmla="*/ 2147483647 w 27"/>
                <a:gd name="T21" fmla="*/ 0 h 104"/>
                <a:gd name="T22" fmla="*/ 2147483647 w 27"/>
                <a:gd name="T23" fmla="*/ 0 h 104"/>
                <a:gd name="T24" fmla="*/ 2147483647 w 27"/>
                <a:gd name="T25" fmla="*/ 0 h 104"/>
                <a:gd name="T26" fmla="*/ 2147483647 w 27"/>
                <a:gd name="T27" fmla="*/ 2147483647 h 104"/>
                <a:gd name="T28" fmla="*/ 2147483647 w 27"/>
                <a:gd name="T29" fmla="*/ 2147483647 h 104"/>
                <a:gd name="T30" fmla="*/ 2147483647 w 27"/>
                <a:gd name="T31" fmla="*/ 2147483647 h 104"/>
                <a:gd name="T32" fmla="*/ 0 w 27"/>
                <a:gd name="T33" fmla="*/ 2147483647 h 104"/>
                <a:gd name="T34" fmla="*/ 0 w 27"/>
                <a:gd name="T35" fmla="*/ 2147483647 h 104"/>
                <a:gd name="T36" fmla="*/ 0 w 27"/>
                <a:gd name="T37" fmla="*/ 2147483647 h 104"/>
                <a:gd name="T38" fmla="*/ 2147483647 w 27"/>
                <a:gd name="T39" fmla="*/ 2147483647 h 104"/>
                <a:gd name="T40" fmla="*/ 2147483647 w 27"/>
                <a:gd name="T41" fmla="*/ 2147483647 h 104"/>
                <a:gd name="T42" fmla="*/ 2147483647 w 27"/>
                <a:gd name="T43" fmla="*/ 2147483647 h 104"/>
                <a:gd name="T44" fmla="*/ 2147483647 w 27"/>
                <a:gd name="T45" fmla="*/ 2147483647 h 104"/>
                <a:gd name="T46" fmla="*/ 2147483647 w 27"/>
                <a:gd name="T47" fmla="*/ 2147483647 h 104"/>
                <a:gd name="T48" fmla="*/ 2147483647 w 27"/>
                <a:gd name="T49" fmla="*/ 2147483647 h 104"/>
                <a:gd name="T50" fmla="*/ 2147483647 w 27"/>
                <a:gd name="T51" fmla="*/ 2147483647 h 104"/>
                <a:gd name="T52" fmla="*/ 2147483647 w 27"/>
                <a:gd name="T53" fmla="*/ 2147483647 h 104"/>
                <a:gd name="T54" fmla="*/ 2147483647 w 27"/>
                <a:gd name="T55" fmla="*/ 2147483647 h 104"/>
                <a:gd name="T56" fmla="*/ 2147483647 w 27"/>
                <a:gd name="T57" fmla="*/ 2147483647 h 104"/>
                <a:gd name="T58" fmla="*/ 2147483647 w 27"/>
                <a:gd name="T59" fmla="*/ 2147483647 h 104"/>
                <a:gd name="T60" fmla="*/ 2147483647 w 27"/>
                <a:gd name="T61" fmla="*/ 2147483647 h 104"/>
                <a:gd name="T62" fmla="*/ 2147483647 w 27"/>
                <a:gd name="T63" fmla="*/ 2147483647 h 104"/>
                <a:gd name="T64" fmla="*/ 2147483647 w 27"/>
                <a:gd name="T65" fmla="*/ 2147483647 h 104"/>
                <a:gd name="T66" fmla="*/ 2147483647 w 27"/>
                <a:gd name="T67" fmla="*/ 2147483647 h 104"/>
                <a:gd name="T68" fmla="*/ 2147483647 w 27"/>
                <a:gd name="T69" fmla="*/ 2147483647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6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1" name="Freeform 225">
              <a:extLst>
                <a:ext uri="{FF2B5EF4-FFF2-40B4-BE49-F238E27FC236}">
                  <a16:creationId xmlns:a16="http://schemas.microsoft.com/office/drawing/2014/main" id="{E54FBE01-BB75-A94B-BB93-F357F1829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498" y="2964098"/>
              <a:ext cx="48262" cy="149436"/>
            </a:xfrm>
            <a:custGeom>
              <a:avLst/>
              <a:gdLst>
                <a:gd name="T0" fmla="*/ 2147483647 w 22"/>
                <a:gd name="T1" fmla="*/ 2147483647 h 84"/>
                <a:gd name="T2" fmla="*/ 2147483647 w 22"/>
                <a:gd name="T3" fmla="*/ 2147483647 h 84"/>
                <a:gd name="T4" fmla="*/ 2147483647 w 22"/>
                <a:gd name="T5" fmla="*/ 2147483647 h 84"/>
                <a:gd name="T6" fmla="*/ 2147483647 w 22"/>
                <a:gd name="T7" fmla="*/ 2147483647 h 84"/>
                <a:gd name="T8" fmla="*/ 2147483647 w 22"/>
                <a:gd name="T9" fmla="*/ 2147483647 h 84"/>
                <a:gd name="T10" fmla="*/ 2147483647 w 22"/>
                <a:gd name="T11" fmla="*/ 0 h 84"/>
                <a:gd name="T12" fmla="*/ 2147483647 w 22"/>
                <a:gd name="T13" fmla="*/ 0 h 84"/>
                <a:gd name="T14" fmla="*/ 2147483647 w 22"/>
                <a:gd name="T15" fmla="*/ 0 h 84"/>
                <a:gd name="T16" fmla="*/ 2147483647 w 22"/>
                <a:gd name="T17" fmla="*/ 0 h 84"/>
                <a:gd name="T18" fmla="*/ 2147483647 w 22"/>
                <a:gd name="T19" fmla="*/ 0 h 84"/>
                <a:gd name="T20" fmla="*/ 2147483647 w 22"/>
                <a:gd name="T21" fmla="*/ 0 h 84"/>
                <a:gd name="T22" fmla="*/ 2147483647 w 22"/>
                <a:gd name="T23" fmla="*/ 0 h 84"/>
                <a:gd name="T24" fmla="*/ 2147483647 w 22"/>
                <a:gd name="T25" fmla="*/ 0 h 84"/>
                <a:gd name="T26" fmla="*/ 2147483647 w 22"/>
                <a:gd name="T27" fmla="*/ 0 h 84"/>
                <a:gd name="T28" fmla="*/ 2147483647 w 22"/>
                <a:gd name="T29" fmla="*/ 2147483647 h 84"/>
                <a:gd name="T30" fmla="*/ 2147483647 w 22"/>
                <a:gd name="T31" fmla="*/ 2147483647 h 84"/>
                <a:gd name="T32" fmla="*/ 0 w 22"/>
                <a:gd name="T33" fmla="*/ 2147483647 h 84"/>
                <a:gd name="T34" fmla="*/ 0 w 22"/>
                <a:gd name="T35" fmla="*/ 2147483647 h 84"/>
                <a:gd name="T36" fmla="*/ 0 w 22"/>
                <a:gd name="T37" fmla="*/ 2147483647 h 84"/>
                <a:gd name="T38" fmla="*/ 0 w 22"/>
                <a:gd name="T39" fmla="*/ 2147483647 h 84"/>
                <a:gd name="T40" fmla="*/ 2147483647 w 22"/>
                <a:gd name="T41" fmla="*/ 2147483647 h 84"/>
                <a:gd name="T42" fmla="*/ 2147483647 w 22"/>
                <a:gd name="T43" fmla="*/ 2147483647 h 84"/>
                <a:gd name="T44" fmla="*/ 2147483647 w 22"/>
                <a:gd name="T45" fmla="*/ 2147483647 h 84"/>
                <a:gd name="T46" fmla="*/ 2147483647 w 22"/>
                <a:gd name="T47" fmla="*/ 2147483647 h 84"/>
                <a:gd name="T48" fmla="*/ 2147483647 w 22"/>
                <a:gd name="T49" fmla="*/ 2147483647 h 84"/>
                <a:gd name="T50" fmla="*/ 2147483647 w 22"/>
                <a:gd name="T51" fmla="*/ 2147483647 h 84"/>
                <a:gd name="T52" fmla="*/ 2147483647 w 22"/>
                <a:gd name="T53" fmla="*/ 2147483647 h 84"/>
                <a:gd name="T54" fmla="*/ 2147483647 w 22"/>
                <a:gd name="T55" fmla="*/ 2147483647 h 84"/>
                <a:gd name="T56" fmla="*/ 2147483647 w 22"/>
                <a:gd name="T57" fmla="*/ 2147483647 h 84"/>
                <a:gd name="T58" fmla="*/ 2147483647 w 22"/>
                <a:gd name="T59" fmla="*/ 2147483647 h 84"/>
                <a:gd name="T60" fmla="*/ 2147483647 w 22"/>
                <a:gd name="T61" fmla="*/ 2147483647 h 84"/>
                <a:gd name="T62" fmla="*/ 2147483647 w 22"/>
                <a:gd name="T63" fmla="*/ 2147483647 h 84"/>
                <a:gd name="T64" fmla="*/ 2147483647 w 22"/>
                <a:gd name="T65" fmla="*/ 2147483647 h 84"/>
                <a:gd name="T66" fmla="*/ 2147483647 w 22"/>
                <a:gd name="T67" fmla="*/ 2147483647 h 84"/>
                <a:gd name="T68" fmla="*/ 2147483647 w 22"/>
                <a:gd name="T69" fmla="*/ 2147483647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1"/>
                  </a:lnTo>
                  <a:lnTo>
                    <a:pt x="10" y="81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2" name="Freeform 226">
              <a:extLst>
                <a:ext uri="{FF2B5EF4-FFF2-40B4-BE49-F238E27FC236}">
                  <a16:creationId xmlns:a16="http://schemas.microsoft.com/office/drawing/2014/main" id="{019ECBFC-7A17-4846-B546-56271D19A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2964098"/>
              <a:ext cx="37293" cy="115635"/>
            </a:xfrm>
            <a:custGeom>
              <a:avLst/>
              <a:gdLst>
                <a:gd name="T0" fmla="*/ 2147483647 w 17"/>
                <a:gd name="T1" fmla="*/ 2147483647 h 65"/>
                <a:gd name="T2" fmla="*/ 2147483647 w 17"/>
                <a:gd name="T3" fmla="*/ 2147483647 h 65"/>
                <a:gd name="T4" fmla="*/ 2147483647 w 17"/>
                <a:gd name="T5" fmla="*/ 2147483647 h 65"/>
                <a:gd name="T6" fmla="*/ 2147483647 w 17"/>
                <a:gd name="T7" fmla="*/ 2147483647 h 65"/>
                <a:gd name="T8" fmla="*/ 2147483647 w 17"/>
                <a:gd name="T9" fmla="*/ 2147483647 h 65"/>
                <a:gd name="T10" fmla="*/ 2147483647 w 17"/>
                <a:gd name="T11" fmla="*/ 0 h 65"/>
                <a:gd name="T12" fmla="*/ 2147483647 w 17"/>
                <a:gd name="T13" fmla="*/ 2147483647 h 65"/>
                <a:gd name="T14" fmla="*/ 2147483647 w 17"/>
                <a:gd name="T15" fmla="*/ 2147483647 h 65"/>
                <a:gd name="T16" fmla="*/ 0 w 17"/>
                <a:gd name="T17" fmla="*/ 2147483647 h 65"/>
                <a:gd name="T18" fmla="*/ 0 w 17"/>
                <a:gd name="T19" fmla="*/ 2147483647 h 65"/>
                <a:gd name="T20" fmla="*/ 0 w 17"/>
                <a:gd name="T21" fmla="*/ 2147483647 h 65"/>
                <a:gd name="T22" fmla="*/ 2147483647 w 17"/>
                <a:gd name="T23" fmla="*/ 2147483647 h 65"/>
                <a:gd name="T24" fmla="*/ 2147483647 w 17"/>
                <a:gd name="T25" fmla="*/ 2147483647 h 65"/>
                <a:gd name="T26" fmla="*/ 2147483647 w 17"/>
                <a:gd name="T27" fmla="*/ 2147483647 h 65"/>
                <a:gd name="T28" fmla="*/ 2147483647 w 17"/>
                <a:gd name="T29" fmla="*/ 2147483647 h 65"/>
                <a:gd name="T30" fmla="*/ 2147483647 w 17"/>
                <a:gd name="T31" fmla="*/ 2147483647 h 65"/>
                <a:gd name="T32" fmla="*/ 2147483647 w 17"/>
                <a:gd name="T33" fmla="*/ 2147483647 h 65"/>
                <a:gd name="T34" fmla="*/ 2147483647 w 17"/>
                <a:gd name="T35" fmla="*/ 2147483647 h 65"/>
                <a:gd name="T36" fmla="*/ 2147483647 w 17"/>
                <a:gd name="T37" fmla="*/ 2147483647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0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3" name="Freeform 227">
              <a:extLst>
                <a:ext uri="{FF2B5EF4-FFF2-40B4-BE49-F238E27FC236}">
                  <a16:creationId xmlns:a16="http://schemas.microsoft.com/office/drawing/2014/main" id="{41D34DE7-3560-9C48-ACF7-9E8EDE0E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2965877"/>
              <a:ext cx="30712" cy="83613"/>
            </a:xfrm>
            <a:custGeom>
              <a:avLst/>
              <a:gdLst>
                <a:gd name="T0" fmla="*/ 2147483647 w 14"/>
                <a:gd name="T1" fmla="*/ 2147483647 h 47"/>
                <a:gd name="T2" fmla="*/ 2147483647 w 14"/>
                <a:gd name="T3" fmla="*/ 2147483647 h 47"/>
                <a:gd name="T4" fmla="*/ 2147483647 w 14"/>
                <a:gd name="T5" fmla="*/ 2147483647 h 47"/>
                <a:gd name="T6" fmla="*/ 2147483647 w 14"/>
                <a:gd name="T7" fmla="*/ 2147483647 h 47"/>
                <a:gd name="T8" fmla="*/ 2147483647 w 14"/>
                <a:gd name="T9" fmla="*/ 0 h 47"/>
                <a:gd name="T10" fmla="*/ 2147483647 w 14"/>
                <a:gd name="T11" fmla="*/ 0 h 47"/>
                <a:gd name="T12" fmla="*/ 2147483647 w 14"/>
                <a:gd name="T13" fmla="*/ 2147483647 h 47"/>
                <a:gd name="T14" fmla="*/ 2147483647 w 14"/>
                <a:gd name="T15" fmla="*/ 2147483647 h 47"/>
                <a:gd name="T16" fmla="*/ 0 w 14"/>
                <a:gd name="T17" fmla="*/ 2147483647 h 47"/>
                <a:gd name="T18" fmla="*/ 0 w 14"/>
                <a:gd name="T19" fmla="*/ 2147483647 h 47"/>
                <a:gd name="T20" fmla="*/ 2147483647 w 14"/>
                <a:gd name="T21" fmla="*/ 2147483647 h 47"/>
                <a:gd name="T22" fmla="*/ 2147483647 w 14"/>
                <a:gd name="T23" fmla="*/ 2147483647 h 47"/>
                <a:gd name="T24" fmla="*/ 2147483647 w 14"/>
                <a:gd name="T25" fmla="*/ 2147483647 h 47"/>
                <a:gd name="T26" fmla="*/ 2147483647 w 14"/>
                <a:gd name="T27" fmla="*/ 2147483647 h 47"/>
                <a:gd name="T28" fmla="*/ 2147483647 w 14"/>
                <a:gd name="T29" fmla="*/ 2147483647 h 47"/>
                <a:gd name="T30" fmla="*/ 2147483647 w 14"/>
                <a:gd name="T31" fmla="*/ 2147483647 h 47"/>
                <a:gd name="T32" fmla="*/ 2147483647 w 14"/>
                <a:gd name="T33" fmla="*/ 2147483647 h 47"/>
                <a:gd name="T34" fmla="*/ 2147483647 w 14"/>
                <a:gd name="T35" fmla="*/ 2147483647 h 47"/>
                <a:gd name="T36" fmla="*/ 2147483647 w 14"/>
                <a:gd name="T37" fmla="*/ 2147483647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4" name="Freeform 228">
              <a:extLst>
                <a:ext uri="{FF2B5EF4-FFF2-40B4-BE49-F238E27FC236}">
                  <a16:creationId xmlns:a16="http://schemas.microsoft.com/office/drawing/2014/main" id="{710A49FD-82ED-7641-8F40-ED142B5F5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886" y="2967656"/>
              <a:ext cx="19744" cy="48033"/>
            </a:xfrm>
            <a:custGeom>
              <a:avLst/>
              <a:gdLst>
                <a:gd name="T0" fmla="*/ 2147483647 w 9"/>
                <a:gd name="T1" fmla="*/ 2147483647 h 27"/>
                <a:gd name="T2" fmla="*/ 2147483647 w 9"/>
                <a:gd name="T3" fmla="*/ 2147483647 h 27"/>
                <a:gd name="T4" fmla="*/ 2147483647 w 9"/>
                <a:gd name="T5" fmla="*/ 2147483647 h 27"/>
                <a:gd name="T6" fmla="*/ 2147483647 w 9"/>
                <a:gd name="T7" fmla="*/ 2147483647 h 27"/>
                <a:gd name="T8" fmla="*/ 2147483647 w 9"/>
                <a:gd name="T9" fmla="*/ 0 h 27"/>
                <a:gd name="T10" fmla="*/ 2147483647 w 9"/>
                <a:gd name="T11" fmla="*/ 0 h 27"/>
                <a:gd name="T12" fmla="*/ 2147483647 w 9"/>
                <a:gd name="T13" fmla="*/ 0 h 27"/>
                <a:gd name="T14" fmla="*/ 2147483647 w 9"/>
                <a:gd name="T15" fmla="*/ 2147483647 h 27"/>
                <a:gd name="T16" fmla="*/ 0 w 9"/>
                <a:gd name="T17" fmla="*/ 2147483647 h 27"/>
                <a:gd name="T18" fmla="*/ 0 w 9"/>
                <a:gd name="T19" fmla="*/ 2147483647 h 27"/>
                <a:gd name="T20" fmla="*/ 0 w 9"/>
                <a:gd name="T21" fmla="*/ 2147483647 h 27"/>
                <a:gd name="T22" fmla="*/ 2147483647 w 9"/>
                <a:gd name="T23" fmla="*/ 2147483647 h 27"/>
                <a:gd name="T24" fmla="*/ 2147483647 w 9"/>
                <a:gd name="T25" fmla="*/ 2147483647 h 27"/>
                <a:gd name="T26" fmla="*/ 2147483647 w 9"/>
                <a:gd name="T27" fmla="*/ 2147483647 h 27"/>
                <a:gd name="T28" fmla="*/ 2147483647 w 9"/>
                <a:gd name="T29" fmla="*/ 2147483647 h 27"/>
                <a:gd name="T30" fmla="*/ 2147483647 w 9"/>
                <a:gd name="T31" fmla="*/ 2147483647 h 27"/>
                <a:gd name="T32" fmla="*/ 2147483647 w 9"/>
                <a:gd name="T33" fmla="*/ 2147483647 h 27"/>
                <a:gd name="T34" fmla="*/ 2147483647 w 9"/>
                <a:gd name="T35" fmla="*/ 2147483647 h 27"/>
                <a:gd name="T36" fmla="*/ 2147483647 w 9"/>
                <a:gd name="T37" fmla="*/ 214748364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5" name="Freeform 229">
              <a:extLst>
                <a:ext uri="{FF2B5EF4-FFF2-40B4-BE49-F238E27FC236}">
                  <a16:creationId xmlns:a16="http://schemas.microsoft.com/office/drawing/2014/main" id="{3237C2E0-2281-7B40-A245-313692749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390" y="3104640"/>
              <a:ext cx="30712" cy="23127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2147483647 w 14"/>
                <a:gd name="T11" fmla="*/ 2147483647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2147483647 w 14"/>
                <a:gd name="T27" fmla="*/ 0 h 13"/>
                <a:gd name="T28" fmla="*/ 2147483647 w 14"/>
                <a:gd name="T29" fmla="*/ 0 h 13"/>
                <a:gd name="T30" fmla="*/ 2147483647 w 14"/>
                <a:gd name="T31" fmla="*/ 0 h 13"/>
                <a:gd name="T32" fmla="*/ 2147483647 w 14"/>
                <a:gd name="T33" fmla="*/ 0 h 13"/>
                <a:gd name="T34" fmla="*/ 2147483647 w 14"/>
                <a:gd name="T35" fmla="*/ 0 h 13"/>
                <a:gd name="T36" fmla="*/ 2147483647 w 14"/>
                <a:gd name="T37" fmla="*/ 0 h 13"/>
                <a:gd name="T38" fmla="*/ 2147483647 w 14"/>
                <a:gd name="T39" fmla="*/ 0 h 13"/>
                <a:gd name="T40" fmla="*/ 2147483647 w 14"/>
                <a:gd name="T41" fmla="*/ 2147483647 h 13"/>
                <a:gd name="T42" fmla="*/ 2147483647 w 14"/>
                <a:gd name="T43" fmla="*/ 2147483647 h 13"/>
                <a:gd name="T44" fmla="*/ 2147483647 w 14"/>
                <a:gd name="T45" fmla="*/ 2147483647 h 13"/>
                <a:gd name="T46" fmla="*/ 0 w 14"/>
                <a:gd name="T47" fmla="*/ 2147483647 h 13"/>
                <a:gd name="T48" fmla="*/ 0 w 14"/>
                <a:gd name="T49" fmla="*/ 2147483647 h 13"/>
                <a:gd name="T50" fmla="*/ 0 w 14"/>
                <a:gd name="T51" fmla="*/ 2147483647 h 13"/>
                <a:gd name="T52" fmla="*/ 2147483647 w 14"/>
                <a:gd name="T53" fmla="*/ 2147483647 h 13"/>
                <a:gd name="T54" fmla="*/ 2147483647 w 14"/>
                <a:gd name="T55" fmla="*/ 2147483647 h 13"/>
                <a:gd name="T56" fmla="*/ 2147483647 w 14"/>
                <a:gd name="T57" fmla="*/ 2147483647 h 13"/>
                <a:gd name="T58" fmla="*/ 2147483647 w 14"/>
                <a:gd name="T59" fmla="*/ 2147483647 h 13"/>
                <a:gd name="T60" fmla="*/ 2147483647 w 14"/>
                <a:gd name="T61" fmla="*/ 2147483647 h 13"/>
                <a:gd name="T62" fmla="*/ 2147483647 w 14"/>
                <a:gd name="T63" fmla="*/ 2147483647 h 13"/>
                <a:gd name="T64" fmla="*/ 2147483647 w 14"/>
                <a:gd name="T65" fmla="*/ 2147483647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6" name="Freeform 230">
              <a:extLst>
                <a:ext uri="{FF2B5EF4-FFF2-40B4-BE49-F238E27FC236}">
                  <a16:creationId xmlns:a16="http://schemas.microsoft.com/office/drawing/2014/main" id="{243C9E55-5F67-7941-A1B2-5C9954575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447" y="3104640"/>
              <a:ext cx="15356" cy="1245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0 h 7"/>
                <a:gd name="T16" fmla="*/ 2147483647 w 7"/>
                <a:gd name="T17" fmla="*/ 0 h 7"/>
                <a:gd name="T18" fmla="*/ 2147483647 w 7"/>
                <a:gd name="T19" fmla="*/ 0 h 7"/>
                <a:gd name="T20" fmla="*/ 2147483647 w 7"/>
                <a:gd name="T21" fmla="*/ 2147483647 h 7"/>
                <a:gd name="T22" fmla="*/ 0 w 7"/>
                <a:gd name="T23" fmla="*/ 2147483647 h 7"/>
                <a:gd name="T24" fmla="*/ 0 w 7"/>
                <a:gd name="T25" fmla="*/ 2147483647 h 7"/>
                <a:gd name="T26" fmla="*/ 0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7" name="Freeform 231">
              <a:extLst>
                <a:ext uri="{FF2B5EF4-FFF2-40B4-BE49-F238E27FC236}">
                  <a16:creationId xmlns:a16="http://schemas.microsoft.com/office/drawing/2014/main" id="{EDFD42BB-A249-334F-B24A-417B172B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772" y="3104640"/>
              <a:ext cx="10969" cy="12453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0 h 7"/>
                <a:gd name="T16" fmla="*/ 2147483647 w 5"/>
                <a:gd name="T17" fmla="*/ 0 h 7"/>
                <a:gd name="T18" fmla="*/ 2147483647 w 5"/>
                <a:gd name="T19" fmla="*/ 0 h 7"/>
                <a:gd name="T20" fmla="*/ 2147483647 w 5"/>
                <a:gd name="T21" fmla="*/ 2147483647 h 7"/>
                <a:gd name="T22" fmla="*/ 0 w 5"/>
                <a:gd name="T23" fmla="*/ 2147483647 h 7"/>
                <a:gd name="T24" fmla="*/ 0 w 5"/>
                <a:gd name="T25" fmla="*/ 2147483647 h 7"/>
                <a:gd name="T26" fmla="*/ 0 w 5"/>
                <a:gd name="T27" fmla="*/ 2147483647 h 7"/>
                <a:gd name="T28" fmla="*/ 2147483647 w 5"/>
                <a:gd name="T29" fmla="*/ 2147483647 h 7"/>
                <a:gd name="T30" fmla="*/ 2147483647 w 5"/>
                <a:gd name="T31" fmla="*/ 2147483647 h 7"/>
                <a:gd name="T32" fmla="*/ 2147483647 w 5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8" name="Freeform 232">
              <a:extLst>
                <a:ext uri="{FF2B5EF4-FFF2-40B4-BE49-F238E27FC236}">
                  <a16:creationId xmlns:a16="http://schemas.microsoft.com/office/drawing/2014/main" id="{6D095C9D-1128-4243-A614-69D8AF9DA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0" y="2940971"/>
              <a:ext cx="41681" cy="163669"/>
            </a:xfrm>
            <a:custGeom>
              <a:avLst/>
              <a:gdLst>
                <a:gd name="T0" fmla="*/ 2147483647 w 19"/>
                <a:gd name="T1" fmla="*/ 2147483647 h 92"/>
                <a:gd name="T2" fmla="*/ 2147483647 w 19"/>
                <a:gd name="T3" fmla="*/ 2147483647 h 92"/>
                <a:gd name="T4" fmla="*/ 2147483647 w 19"/>
                <a:gd name="T5" fmla="*/ 2147483647 h 92"/>
                <a:gd name="T6" fmla="*/ 2147483647 w 19"/>
                <a:gd name="T7" fmla="*/ 2147483647 h 92"/>
                <a:gd name="T8" fmla="*/ 2147483647 w 19"/>
                <a:gd name="T9" fmla="*/ 2147483647 h 92"/>
                <a:gd name="T10" fmla="*/ 0 w 19"/>
                <a:gd name="T11" fmla="*/ 2147483647 h 92"/>
                <a:gd name="T12" fmla="*/ 0 w 19"/>
                <a:gd name="T13" fmla="*/ 2147483647 h 92"/>
                <a:gd name="T14" fmla="*/ 2147483647 w 19"/>
                <a:gd name="T15" fmla="*/ 2147483647 h 92"/>
                <a:gd name="T16" fmla="*/ 2147483647 w 19"/>
                <a:gd name="T17" fmla="*/ 2147483647 h 92"/>
                <a:gd name="T18" fmla="*/ 2147483647 w 19"/>
                <a:gd name="T19" fmla="*/ 2147483647 h 92"/>
                <a:gd name="T20" fmla="*/ 2147483647 w 19"/>
                <a:gd name="T21" fmla="*/ 2147483647 h 92"/>
                <a:gd name="T22" fmla="*/ 2147483647 w 19"/>
                <a:gd name="T23" fmla="*/ 2147483647 h 92"/>
                <a:gd name="T24" fmla="*/ 2147483647 w 19"/>
                <a:gd name="T25" fmla="*/ 2147483647 h 92"/>
                <a:gd name="T26" fmla="*/ 2147483647 w 19"/>
                <a:gd name="T27" fmla="*/ 2147483647 h 92"/>
                <a:gd name="T28" fmla="*/ 2147483647 w 19"/>
                <a:gd name="T29" fmla="*/ 2147483647 h 92"/>
                <a:gd name="T30" fmla="*/ 2147483647 w 19"/>
                <a:gd name="T31" fmla="*/ 2147483647 h 92"/>
                <a:gd name="T32" fmla="*/ 2147483647 w 19"/>
                <a:gd name="T33" fmla="*/ 2147483647 h 92"/>
                <a:gd name="T34" fmla="*/ 2147483647 w 19"/>
                <a:gd name="T35" fmla="*/ 2147483647 h 92"/>
                <a:gd name="T36" fmla="*/ 2147483647 w 19"/>
                <a:gd name="T37" fmla="*/ 0 h 92"/>
                <a:gd name="T38" fmla="*/ 2147483647 w 19"/>
                <a:gd name="T39" fmla="*/ 0 h 92"/>
                <a:gd name="T40" fmla="*/ 2147483647 w 19"/>
                <a:gd name="T41" fmla="*/ 0 h 92"/>
                <a:gd name="T42" fmla="*/ 2147483647 w 19"/>
                <a:gd name="T43" fmla="*/ 0 h 92"/>
                <a:gd name="T44" fmla="*/ 2147483647 w 19"/>
                <a:gd name="T45" fmla="*/ 0 h 92"/>
                <a:gd name="T46" fmla="*/ 2147483647 w 19"/>
                <a:gd name="T47" fmla="*/ 0 h 92"/>
                <a:gd name="T48" fmla="*/ 2147483647 w 19"/>
                <a:gd name="T49" fmla="*/ 0 h 92"/>
                <a:gd name="T50" fmla="*/ 2147483647 w 19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0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19" name="Freeform 233">
              <a:extLst>
                <a:ext uri="{FF2B5EF4-FFF2-40B4-BE49-F238E27FC236}">
                  <a16:creationId xmlns:a16="http://schemas.microsoft.com/office/drawing/2014/main" id="{9FC9F59E-5145-3148-BE30-7FB368151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846" y="2919623"/>
              <a:ext cx="59231" cy="183238"/>
            </a:xfrm>
            <a:custGeom>
              <a:avLst/>
              <a:gdLst>
                <a:gd name="T0" fmla="*/ 2147483647 w 27"/>
                <a:gd name="T1" fmla="*/ 0 h 103"/>
                <a:gd name="T2" fmla="*/ 2147483647 w 27"/>
                <a:gd name="T3" fmla="*/ 2147483647 h 103"/>
                <a:gd name="T4" fmla="*/ 2147483647 w 27"/>
                <a:gd name="T5" fmla="*/ 2147483647 h 103"/>
                <a:gd name="T6" fmla="*/ 2147483647 w 27"/>
                <a:gd name="T7" fmla="*/ 2147483647 h 103"/>
                <a:gd name="T8" fmla="*/ 2147483647 w 27"/>
                <a:gd name="T9" fmla="*/ 2147483647 h 103"/>
                <a:gd name="T10" fmla="*/ 2147483647 w 27"/>
                <a:gd name="T11" fmla="*/ 2147483647 h 103"/>
                <a:gd name="T12" fmla="*/ 2147483647 w 27"/>
                <a:gd name="T13" fmla="*/ 2147483647 h 103"/>
                <a:gd name="T14" fmla="*/ 2147483647 w 27"/>
                <a:gd name="T15" fmla="*/ 2147483647 h 103"/>
                <a:gd name="T16" fmla="*/ 2147483647 w 27"/>
                <a:gd name="T17" fmla="*/ 2147483647 h 103"/>
                <a:gd name="T18" fmla="*/ 2147483647 w 27"/>
                <a:gd name="T19" fmla="*/ 2147483647 h 103"/>
                <a:gd name="T20" fmla="*/ 2147483647 w 27"/>
                <a:gd name="T21" fmla="*/ 2147483647 h 103"/>
                <a:gd name="T22" fmla="*/ 2147483647 w 27"/>
                <a:gd name="T23" fmla="*/ 2147483647 h 103"/>
                <a:gd name="T24" fmla="*/ 2147483647 w 27"/>
                <a:gd name="T25" fmla="*/ 2147483647 h 103"/>
                <a:gd name="T26" fmla="*/ 2147483647 w 27"/>
                <a:gd name="T27" fmla="*/ 2147483647 h 103"/>
                <a:gd name="T28" fmla="*/ 0 w 27"/>
                <a:gd name="T29" fmla="*/ 2147483647 h 103"/>
                <a:gd name="T30" fmla="*/ 2147483647 w 27"/>
                <a:gd name="T31" fmla="*/ 2147483647 h 103"/>
                <a:gd name="T32" fmla="*/ 2147483647 w 27"/>
                <a:gd name="T33" fmla="*/ 2147483647 h 103"/>
                <a:gd name="T34" fmla="*/ 2147483647 w 27"/>
                <a:gd name="T35" fmla="*/ 0 h 103"/>
                <a:gd name="T36" fmla="*/ 214748364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0" name="Freeform 234">
              <a:extLst>
                <a:ext uri="{FF2B5EF4-FFF2-40B4-BE49-F238E27FC236}">
                  <a16:creationId xmlns:a16="http://schemas.microsoft.com/office/drawing/2014/main" id="{B93F433D-DD55-F44B-9F89-A2928028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0" y="2949866"/>
              <a:ext cx="39487" cy="142320"/>
            </a:xfrm>
            <a:custGeom>
              <a:avLst/>
              <a:gdLst>
                <a:gd name="T0" fmla="*/ 2147483647 w 18"/>
                <a:gd name="T1" fmla="*/ 2147483647 h 80"/>
                <a:gd name="T2" fmla="*/ 2147483647 w 18"/>
                <a:gd name="T3" fmla="*/ 2147483647 h 80"/>
                <a:gd name="T4" fmla="*/ 2147483647 w 18"/>
                <a:gd name="T5" fmla="*/ 2147483647 h 80"/>
                <a:gd name="T6" fmla="*/ 2147483647 w 18"/>
                <a:gd name="T7" fmla="*/ 2147483647 h 80"/>
                <a:gd name="T8" fmla="*/ 2147483647 w 18"/>
                <a:gd name="T9" fmla="*/ 2147483647 h 80"/>
                <a:gd name="T10" fmla="*/ 0 w 18"/>
                <a:gd name="T11" fmla="*/ 2147483647 h 80"/>
                <a:gd name="T12" fmla="*/ 2147483647 w 18"/>
                <a:gd name="T13" fmla="*/ 2147483647 h 80"/>
                <a:gd name="T14" fmla="*/ 2147483647 w 18"/>
                <a:gd name="T15" fmla="*/ 2147483647 h 80"/>
                <a:gd name="T16" fmla="*/ 2147483647 w 18"/>
                <a:gd name="T17" fmla="*/ 2147483647 h 80"/>
                <a:gd name="T18" fmla="*/ 2147483647 w 18"/>
                <a:gd name="T19" fmla="*/ 2147483647 h 80"/>
                <a:gd name="T20" fmla="*/ 2147483647 w 18"/>
                <a:gd name="T21" fmla="*/ 2147483647 h 80"/>
                <a:gd name="T22" fmla="*/ 2147483647 w 18"/>
                <a:gd name="T23" fmla="*/ 2147483647 h 80"/>
                <a:gd name="T24" fmla="*/ 2147483647 w 18"/>
                <a:gd name="T25" fmla="*/ 2147483647 h 80"/>
                <a:gd name="T26" fmla="*/ 2147483647 w 18"/>
                <a:gd name="T27" fmla="*/ 2147483647 h 80"/>
                <a:gd name="T28" fmla="*/ 2147483647 w 18"/>
                <a:gd name="T29" fmla="*/ 2147483647 h 80"/>
                <a:gd name="T30" fmla="*/ 2147483647 w 18"/>
                <a:gd name="T31" fmla="*/ 2147483647 h 80"/>
                <a:gd name="T32" fmla="*/ 2147483647 w 18"/>
                <a:gd name="T33" fmla="*/ 2147483647 h 80"/>
                <a:gd name="T34" fmla="*/ 2147483647 w 18"/>
                <a:gd name="T35" fmla="*/ 2147483647 h 80"/>
                <a:gd name="T36" fmla="*/ 2147483647 w 18"/>
                <a:gd name="T37" fmla="*/ 2147483647 h 80"/>
                <a:gd name="T38" fmla="*/ 2147483647 w 18"/>
                <a:gd name="T39" fmla="*/ 2147483647 h 80"/>
                <a:gd name="T40" fmla="*/ 2147483647 w 18"/>
                <a:gd name="T41" fmla="*/ 2147483647 h 80"/>
                <a:gd name="T42" fmla="*/ 2147483647 w 18"/>
                <a:gd name="T43" fmla="*/ 0 h 80"/>
                <a:gd name="T44" fmla="*/ 2147483647 w 18"/>
                <a:gd name="T45" fmla="*/ 0 h 80"/>
                <a:gd name="T46" fmla="*/ 2147483647 w 18"/>
                <a:gd name="T47" fmla="*/ 0 h 80"/>
                <a:gd name="T48" fmla="*/ 2147483647 w 18"/>
                <a:gd name="T49" fmla="*/ 2147483647 h 80"/>
                <a:gd name="T50" fmla="*/ 2147483647 w 18"/>
                <a:gd name="T51" fmla="*/ 2147483647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1" name="Freeform 235">
              <a:extLst>
                <a:ext uri="{FF2B5EF4-FFF2-40B4-BE49-F238E27FC236}">
                  <a16:creationId xmlns:a16="http://schemas.microsoft.com/office/drawing/2014/main" id="{BF0D3E2E-1BEF-CB4F-A113-36547B67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054" y="2958761"/>
              <a:ext cx="30712" cy="122751"/>
            </a:xfrm>
            <a:custGeom>
              <a:avLst/>
              <a:gdLst>
                <a:gd name="T0" fmla="*/ 2147483647 w 14"/>
                <a:gd name="T1" fmla="*/ 2147483647 h 69"/>
                <a:gd name="T2" fmla="*/ 2147483647 w 14"/>
                <a:gd name="T3" fmla="*/ 2147483647 h 69"/>
                <a:gd name="T4" fmla="*/ 2147483647 w 14"/>
                <a:gd name="T5" fmla="*/ 2147483647 h 69"/>
                <a:gd name="T6" fmla="*/ 2147483647 w 14"/>
                <a:gd name="T7" fmla="*/ 2147483647 h 69"/>
                <a:gd name="T8" fmla="*/ 2147483647 w 14"/>
                <a:gd name="T9" fmla="*/ 2147483647 h 69"/>
                <a:gd name="T10" fmla="*/ 0 w 14"/>
                <a:gd name="T11" fmla="*/ 2147483647 h 69"/>
                <a:gd name="T12" fmla="*/ 0 w 14"/>
                <a:gd name="T13" fmla="*/ 2147483647 h 69"/>
                <a:gd name="T14" fmla="*/ 2147483647 w 14"/>
                <a:gd name="T15" fmla="*/ 2147483647 h 69"/>
                <a:gd name="T16" fmla="*/ 2147483647 w 14"/>
                <a:gd name="T17" fmla="*/ 2147483647 h 69"/>
                <a:gd name="T18" fmla="*/ 2147483647 w 14"/>
                <a:gd name="T19" fmla="*/ 2147483647 h 69"/>
                <a:gd name="T20" fmla="*/ 2147483647 w 14"/>
                <a:gd name="T21" fmla="*/ 2147483647 h 69"/>
                <a:gd name="T22" fmla="*/ 2147483647 w 14"/>
                <a:gd name="T23" fmla="*/ 2147483647 h 69"/>
                <a:gd name="T24" fmla="*/ 2147483647 w 14"/>
                <a:gd name="T25" fmla="*/ 2147483647 h 69"/>
                <a:gd name="T26" fmla="*/ 2147483647 w 14"/>
                <a:gd name="T27" fmla="*/ 2147483647 h 69"/>
                <a:gd name="T28" fmla="*/ 2147483647 w 14"/>
                <a:gd name="T29" fmla="*/ 2147483647 h 69"/>
                <a:gd name="T30" fmla="*/ 2147483647 w 14"/>
                <a:gd name="T31" fmla="*/ 2147483647 h 69"/>
                <a:gd name="T32" fmla="*/ 2147483647 w 14"/>
                <a:gd name="T33" fmla="*/ 2147483647 h 69"/>
                <a:gd name="T34" fmla="*/ 2147483647 w 14"/>
                <a:gd name="T35" fmla="*/ 2147483647 h 69"/>
                <a:gd name="T36" fmla="*/ 2147483647 w 14"/>
                <a:gd name="T37" fmla="*/ 2147483647 h 69"/>
                <a:gd name="T38" fmla="*/ 2147483647 w 14"/>
                <a:gd name="T39" fmla="*/ 0 h 69"/>
                <a:gd name="T40" fmla="*/ 2147483647 w 14"/>
                <a:gd name="T41" fmla="*/ 0 h 69"/>
                <a:gd name="T42" fmla="*/ 2147483647 w 14"/>
                <a:gd name="T43" fmla="*/ 0 h 69"/>
                <a:gd name="T44" fmla="*/ 2147483647 w 14"/>
                <a:gd name="T45" fmla="*/ 0 h 69"/>
                <a:gd name="T46" fmla="*/ 2147483647 w 14"/>
                <a:gd name="T47" fmla="*/ 0 h 69"/>
                <a:gd name="T48" fmla="*/ 2147483647 w 14"/>
                <a:gd name="T49" fmla="*/ 0 h 69"/>
                <a:gd name="T50" fmla="*/ 2147483647 w 14"/>
                <a:gd name="T51" fmla="*/ 2147483647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1" y="55"/>
                  </a:lnTo>
                  <a:lnTo>
                    <a:pt x="4" y="69"/>
                  </a:lnTo>
                  <a:lnTo>
                    <a:pt x="14" y="68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2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2" name="Freeform 236">
              <a:extLst>
                <a:ext uri="{FF2B5EF4-FFF2-40B4-BE49-F238E27FC236}">
                  <a16:creationId xmlns:a16="http://schemas.microsoft.com/office/drawing/2014/main" id="{363B1F69-6871-1743-B22A-A328CF20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47" y="2969435"/>
              <a:ext cx="26325" cy="99624"/>
            </a:xfrm>
            <a:custGeom>
              <a:avLst/>
              <a:gdLst>
                <a:gd name="T0" fmla="*/ 2147483647 w 12"/>
                <a:gd name="T1" fmla="*/ 2147483647 h 56"/>
                <a:gd name="T2" fmla="*/ 2147483647 w 12"/>
                <a:gd name="T3" fmla="*/ 2147483647 h 56"/>
                <a:gd name="T4" fmla="*/ 2147483647 w 12"/>
                <a:gd name="T5" fmla="*/ 2147483647 h 56"/>
                <a:gd name="T6" fmla="*/ 2147483647 w 12"/>
                <a:gd name="T7" fmla="*/ 2147483647 h 56"/>
                <a:gd name="T8" fmla="*/ 0 w 12"/>
                <a:gd name="T9" fmla="*/ 2147483647 h 56"/>
                <a:gd name="T10" fmla="*/ 0 w 12"/>
                <a:gd name="T11" fmla="*/ 2147483647 h 56"/>
                <a:gd name="T12" fmla="*/ 0 w 12"/>
                <a:gd name="T13" fmla="*/ 2147483647 h 56"/>
                <a:gd name="T14" fmla="*/ 2147483647 w 12"/>
                <a:gd name="T15" fmla="*/ 2147483647 h 56"/>
                <a:gd name="T16" fmla="*/ 2147483647 w 12"/>
                <a:gd name="T17" fmla="*/ 2147483647 h 56"/>
                <a:gd name="T18" fmla="*/ 2147483647 w 12"/>
                <a:gd name="T19" fmla="*/ 2147483647 h 56"/>
                <a:gd name="T20" fmla="*/ 2147483647 w 12"/>
                <a:gd name="T21" fmla="*/ 2147483647 h 56"/>
                <a:gd name="T22" fmla="*/ 2147483647 w 12"/>
                <a:gd name="T23" fmla="*/ 2147483647 h 56"/>
                <a:gd name="T24" fmla="*/ 2147483647 w 12"/>
                <a:gd name="T25" fmla="*/ 2147483647 h 56"/>
                <a:gd name="T26" fmla="*/ 2147483647 w 12"/>
                <a:gd name="T27" fmla="*/ 2147483647 h 56"/>
                <a:gd name="T28" fmla="*/ 2147483647 w 12"/>
                <a:gd name="T29" fmla="*/ 2147483647 h 56"/>
                <a:gd name="T30" fmla="*/ 2147483647 w 12"/>
                <a:gd name="T31" fmla="*/ 2147483647 h 56"/>
                <a:gd name="T32" fmla="*/ 2147483647 w 12"/>
                <a:gd name="T33" fmla="*/ 2147483647 h 56"/>
                <a:gd name="T34" fmla="*/ 2147483647 w 12"/>
                <a:gd name="T35" fmla="*/ 0 h 56"/>
                <a:gd name="T36" fmla="*/ 2147483647 w 12"/>
                <a:gd name="T37" fmla="*/ 0 h 56"/>
                <a:gd name="T38" fmla="*/ 2147483647 w 12"/>
                <a:gd name="T39" fmla="*/ 0 h 56"/>
                <a:gd name="T40" fmla="*/ 2147483647 w 12"/>
                <a:gd name="T41" fmla="*/ 0 h 56"/>
                <a:gd name="T42" fmla="*/ 2147483647 w 12"/>
                <a:gd name="T43" fmla="*/ 0 h 56"/>
                <a:gd name="T44" fmla="*/ 2147483647 w 12"/>
                <a:gd name="T45" fmla="*/ 0 h 56"/>
                <a:gd name="T46" fmla="*/ 2147483647 w 12"/>
                <a:gd name="T47" fmla="*/ 0 h 56"/>
                <a:gd name="T48" fmla="*/ 2147483647 w 12"/>
                <a:gd name="T49" fmla="*/ 0 h 56"/>
                <a:gd name="T50" fmla="*/ 2147483647 w 12"/>
                <a:gd name="T51" fmla="*/ 2147483647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1"/>
                  </a:moveTo>
                  <a:lnTo>
                    <a:pt x="3" y="1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3" name="Freeform 237">
              <a:extLst>
                <a:ext uri="{FF2B5EF4-FFF2-40B4-BE49-F238E27FC236}">
                  <a16:creationId xmlns:a16="http://schemas.microsoft.com/office/drawing/2014/main" id="{AA272005-50BD-0E4D-AC02-2A795A34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47" y="2978330"/>
              <a:ext cx="21937" cy="80055"/>
            </a:xfrm>
            <a:custGeom>
              <a:avLst/>
              <a:gdLst>
                <a:gd name="T0" fmla="*/ 2147483647 w 10"/>
                <a:gd name="T1" fmla="*/ 2147483647 h 45"/>
                <a:gd name="T2" fmla="*/ 2147483647 w 10"/>
                <a:gd name="T3" fmla="*/ 2147483647 h 45"/>
                <a:gd name="T4" fmla="*/ 2147483647 w 10"/>
                <a:gd name="T5" fmla="*/ 2147483647 h 45"/>
                <a:gd name="T6" fmla="*/ 2147483647 w 10"/>
                <a:gd name="T7" fmla="*/ 2147483647 h 45"/>
                <a:gd name="T8" fmla="*/ 2147483647 w 10"/>
                <a:gd name="T9" fmla="*/ 2147483647 h 45"/>
                <a:gd name="T10" fmla="*/ 0 w 10"/>
                <a:gd name="T11" fmla="*/ 2147483647 h 45"/>
                <a:gd name="T12" fmla="*/ 0 w 10"/>
                <a:gd name="T13" fmla="*/ 2147483647 h 45"/>
                <a:gd name="T14" fmla="*/ 2147483647 w 10"/>
                <a:gd name="T15" fmla="*/ 2147483647 h 45"/>
                <a:gd name="T16" fmla="*/ 2147483647 w 10"/>
                <a:gd name="T17" fmla="*/ 2147483647 h 45"/>
                <a:gd name="T18" fmla="*/ 2147483647 w 10"/>
                <a:gd name="T19" fmla="*/ 2147483647 h 45"/>
                <a:gd name="T20" fmla="*/ 2147483647 w 10"/>
                <a:gd name="T21" fmla="*/ 2147483647 h 45"/>
                <a:gd name="T22" fmla="*/ 2147483647 w 10"/>
                <a:gd name="T23" fmla="*/ 2147483647 h 45"/>
                <a:gd name="T24" fmla="*/ 2147483647 w 10"/>
                <a:gd name="T25" fmla="*/ 2147483647 h 45"/>
                <a:gd name="T26" fmla="*/ 2147483647 w 10"/>
                <a:gd name="T27" fmla="*/ 2147483647 h 45"/>
                <a:gd name="T28" fmla="*/ 2147483647 w 10"/>
                <a:gd name="T29" fmla="*/ 2147483647 h 45"/>
                <a:gd name="T30" fmla="*/ 2147483647 w 10"/>
                <a:gd name="T31" fmla="*/ 2147483647 h 45"/>
                <a:gd name="T32" fmla="*/ 2147483647 w 10"/>
                <a:gd name="T33" fmla="*/ 2147483647 h 45"/>
                <a:gd name="T34" fmla="*/ 2147483647 w 10"/>
                <a:gd name="T35" fmla="*/ 2147483647 h 45"/>
                <a:gd name="T36" fmla="*/ 2147483647 w 10"/>
                <a:gd name="T37" fmla="*/ 2147483647 h 45"/>
                <a:gd name="T38" fmla="*/ 2147483647 w 10"/>
                <a:gd name="T39" fmla="*/ 2147483647 h 45"/>
                <a:gd name="T40" fmla="*/ 2147483647 w 10"/>
                <a:gd name="T41" fmla="*/ 0 h 45"/>
                <a:gd name="T42" fmla="*/ 2147483647 w 10"/>
                <a:gd name="T43" fmla="*/ 0 h 45"/>
                <a:gd name="T44" fmla="*/ 2147483647 w 10"/>
                <a:gd name="T45" fmla="*/ 0 h 45"/>
                <a:gd name="T46" fmla="*/ 2147483647 w 10"/>
                <a:gd name="T47" fmla="*/ 0 h 45"/>
                <a:gd name="T48" fmla="*/ 2147483647 w 10"/>
                <a:gd name="T49" fmla="*/ 2147483647 h 45"/>
                <a:gd name="T50" fmla="*/ 2147483647 w 10"/>
                <a:gd name="T51" fmla="*/ 2147483647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4" name="Freeform 238">
              <a:extLst>
                <a:ext uri="{FF2B5EF4-FFF2-40B4-BE49-F238E27FC236}">
                  <a16:creationId xmlns:a16="http://schemas.microsoft.com/office/drawing/2014/main" id="{2512C403-29B1-4842-8BE0-FB72C278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5" y="2989004"/>
              <a:ext cx="15356" cy="56928"/>
            </a:xfrm>
            <a:custGeom>
              <a:avLst/>
              <a:gdLst>
                <a:gd name="T0" fmla="*/ 2147483647 w 7"/>
                <a:gd name="T1" fmla="*/ 2147483647 h 32"/>
                <a:gd name="T2" fmla="*/ 2147483647 w 7"/>
                <a:gd name="T3" fmla="*/ 2147483647 h 32"/>
                <a:gd name="T4" fmla="*/ 2147483647 w 7"/>
                <a:gd name="T5" fmla="*/ 2147483647 h 32"/>
                <a:gd name="T6" fmla="*/ 0 w 7"/>
                <a:gd name="T7" fmla="*/ 2147483647 h 32"/>
                <a:gd name="T8" fmla="*/ 0 w 7"/>
                <a:gd name="T9" fmla="*/ 2147483647 h 32"/>
                <a:gd name="T10" fmla="*/ 0 w 7"/>
                <a:gd name="T11" fmla="*/ 2147483647 h 32"/>
                <a:gd name="T12" fmla="*/ 0 w 7"/>
                <a:gd name="T13" fmla="*/ 2147483647 h 32"/>
                <a:gd name="T14" fmla="*/ 0 w 7"/>
                <a:gd name="T15" fmla="*/ 2147483647 h 32"/>
                <a:gd name="T16" fmla="*/ 2147483647 w 7"/>
                <a:gd name="T17" fmla="*/ 2147483647 h 32"/>
                <a:gd name="T18" fmla="*/ 2147483647 w 7"/>
                <a:gd name="T19" fmla="*/ 2147483647 h 32"/>
                <a:gd name="T20" fmla="*/ 2147483647 w 7"/>
                <a:gd name="T21" fmla="*/ 2147483647 h 32"/>
                <a:gd name="T22" fmla="*/ 2147483647 w 7"/>
                <a:gd name="T23" fmla="*/ 2147483647 h 32"/>
                <a:gd name="T24" fmla="*/ 2147483647 w 7"/>
                <a:gd name="T25" fmla="*/ 2147483647 h 32"/>
                <a:gd name="T26" fmla="*/ 2147483647 w 7"/>
                <a:gd name="T27" fmla="*/ 2147483647 h 32"/>
                <a:gd name="T28" fmla="*/ 2147483647 w 7"/>
                <a:gd name="T29" fmla="*/ 2147483647 h 32"/>
                <a:gd name="T30" fmla="*/ 2147483647 w 7"/>
                <a:gd name="T31" fmla="*/ 2147483647 h 32"/>
                <a:gd name="T32" fmla="*/ 2147483647 w 7"/>
                <a:gd name="T33" fmla="*/ 2147483647 h 32"/>
                <a:gd name="T34" fmla="*/ 2147483647 w 7"/>
                <a:gd name="T35" fmla="*/ 0 h 32"/>
                <a:gd name="T36" fmla="*/ 2147483647 w 7"/>
                <a:gd name="T37" fmla="*/ 0 h 32"/>
                <a:gd name="T38" fmla="*/ 2147483647 w 7"/>
                <a:gd name="T39" fmla="*/ 0 h 32"/>
                <a:gd name="T40" fmla="*/ 2147483647 w 7"/>
                <a:gd name="T41" fmla="*/ 0 h 32"/>
                <a:gd name="T42" fmla="*/ 2147483647 w 7"/>
                <a:gd name="T43" fmla="*/ 0 h 32"/>
                <a:gd name="T44" fmla="*/ 2147483647 w 7"/>
                <a:gd name="T45" fmla="*/ 0 h 32"/>
                <a:gd name="T46" fmla="*/ 2147483647 w 7"/>
                <a:gd name="T47" fmla="*/ 0 h 32"/>
                <a:gd name="T48" fmla="*/ 2147483647 w 7"/>
                <a:gd name="T49" fmla="*/ 0 h 32"/>
                <a:gd name="T50" fmla="*/ 2147483647 w 7"/>
                <a:gd name="T51" fmla="*/ 2147483647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2"/>
                <a:gd name="T80" fmla="*/ 7 w 7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2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5" name="Freeform 239">
              <a:extLst>
                <a:ext uri="{FF2B5EF4-FFF2-40B4-BE49-F238E27FC236}">
                  <a16:creationId xmlns:a16="http://schemas.microsoft.com/office/drawing/2014/main" id="{6C477114-22FD-BB41-9AA9-FF2309343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039" y="2930297"/>
              <a:ext cx="52650" cy="160111"/>
            </a:xfrm>
            <a:custGeom>
              <a:avLst/>
              <a:gdLst>
                <a:gd name="T0" fmla="*/ 2147483647 w 24"/>
                <a:gd name="T1" fmla="*/ 2147483647 h 90"/>
                <a:gd name="T2" fmla="*/ 2147483647 w 24"/>
                <a:gd name="T3" fmla="*/ 2147483647 h 90"/>
                <a:gd name="T4" fmla="*/ 2147483647 w 24"/>
                <a:gd name="T5" fmla="*/ 2147483647 h 90"/>
                <a:gd name="T6" fmla="*/ 2147483647 w 24"/>
                <a:gd name="T7" fmla="*/ 2147483647 h 90"/>
                <a:gd name="T8" fmla="*/ 2147483647 w 24"/>
                <a:gd name="T9" fmla="*/ 2147483647 h 90"/>
                <a:gd name="T10" fmla="*/ 2147483647 w 24"/>
                <a:gd name="T11" fmla="*/ 2147483647 h 90"/>
                <a:gd name="T12" fmla="*/ 2147483647 w 24"/>
                <a:gd name="T13" fmla="*/ 2147483647 h 90"/>
                <a:gd name="T14" fmla="*/ 2147483647 w 24"/>
                <a:gd name="T15" fmla="*/ 2147483647 h 90"/>
                <a:gd name="T16" fmla="*/ 2147483647 w 24"/>
                <a:gd name="T17" fmla="*/ 2147483647 h 90"/>
                <a:gd name="T18" fmla="*/ 2147483647 w 24"/>
                <a:gd name="T19" fmla="*/ 2147483647 h 90"/>
                <a:gd name="T20" fmla="*/ 2147483647 w 24"/>
                <a:gd name="T21" fmla="*/ 2147483647 h 90"/>
                <a:gd name="T22" fmla="*/ 2147483647 w 24"/>
                <a:gd name="T23" fmla="*/ 2147483647 h 90"/>
                <a:gd name="T24" fmla="*/ 2147483647 w 24"/>
                <a:gd name="T25" fmla="*/ 2147483647 h 90"/>
                <a:gd name="T26" fmla="*/ 0 w 24"/>
                <a:gd name="T27" fmla="*/ 2147483647 h 90"/>
                <a:gd name="T28" fmla="*/ 0 w 24"/>
                <a:gd name="T29" fmla="*/ 2147483647 h 90"/>
                <a:gd name="T30" fmla="*/ 2147483647 w 24"/>
                <a:gd name="T31" fmla="*/ 2147483647 h 90"/>
                <a:gd name="T32" fmla="*/ 2147483647 w 24"/>
                <a:gd name="T33" fmla="*/ 2147483647 h 90"/>
                <a:gd name="T34" fmla="*/ 2147483647 w 24"/>
                <a:gd name="T35" fmla="*/ 0 h 90"/>
                <a:gd name="T36" fmla="*/ 2147483647 w 24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6" name="Freeform 240">
              <a:extLst>
                <a:ext uri="{FF2B5EF4-FFF2-40B4-BE49-F238E27FC236}">
                  <a16:creationId xmlns:a16="http://schemas.microsoft.com/office/drawing/2014/main" id="{86D9E0FB-5249-C24B-9D7A-0915E1782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3" y="2942750"/>
              <a:ext cx="41681" cy="135204"/>
            </a:xfrm>
            <a:custGeom>
              <a:avLst/>
              <a:gdLst>
                <a:gd name="T0" fmla="*/ 2147483647 w 19"/>
                <a:gd name="T1" fmla="*/ 0 h 76"/>
                <a:gd name="T2" fmla="*/ 2147483647 w 19"/>
                <a:gd name="T3" fmla="*/ 0 h 76"/>
                <a:gd name="T4" fmla="*/ 2147483647 w 19"/>
                <a:gd name="T5" fmla="*/ 2147483647 h 76"/>
                <a:gd name="T6" fmla="*/ 2147483647 w 19"/>
                <a:gd name="T7" fmla="*/ 2147483647 h 76"/>
                <a:gd name="T8" fmla="*/ 2147483647 w 19"/>
                <a:gd name="T9" fmla="*/ 2147483647 h 76"/>
                <a:gd name="T10" fmla="*/ 2147483647 w 19"/>
                <a:gd name="T11" fmla="*/ 2147483647 h 76"/>
                <a:gd name="T12" fmla="*/ 2147483647 w 19"/>
                <a:gd name="T13" fmla="*/ 2147483647 h 76"/>
                <a:gd name="T14" fmla="*/ 2147483647 w 19"/>
                <a:gd name="T15" fmla="*/ 2147483647 h 76"/>
                <a:gd name="T16" fmla="*/ 2147483647 w 19"/>
                <a:gd name="T17" fmla="*/ 2147483647 h 76"/>
                <a:gd name="T18" fmla="*/ 2147483647 w 19"/>
                <a:gd name="T19" fmla="*/ 2147483647 h 76"/>
                <a:gd name="T20" fmla="*/ 2147483647 w 19"/>
                <a:gd name="T21" fmla="*/ 2147483647 h 76"/>
                <a:gd name="T22" fmla="*/ 2147483647 w 19"/>
                <a:gd name="T23" fmla="*/ 2147483647 h 76"/>
                <a:gd name="T24" fmla="*/ 2147483647 w 19"/>
                <a:gd name="T25" fmla="*/ 2147483647 h 76"/>
                <a:gd name="T26" fmla="*/ 0 w 19"/>
                <a:gd name="T27" fmla="*/ 2147483647 h 76"/>
                <a:gd name="T28" fmla="*/ 0 w 19"/>
                <a:gd name="T29" fmla="*/ 2147483647 h 76"/>
                <a:gd name="T30" fmla="*/ 0 w 19"/>
                <a:gd name="T31" fmla="*/ 2147483647 h 76"/>
                <a:gd name="T32" fmla="*/ 2147483647 w 19"/>
                <a:gd name="T33" fmla="*/ 2147483647 h 76"/>
                <a:gd name="T34" fmla="*/ 2147483647 w 19"/>
                <a:gd name="T35" fmla="*/ 0 h 76"/>
                <a:gd name="T36" fmla="*/ 2147483647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9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7" name="Freeform 241">
              <a:extLst>
                <a:ext uri="{FF2B5EF4-FFF2-40B4-BE49-F238E27FC236}">
                  <a16:creationId xmlns:a16="http://schemas.microsoft.com/office/drawing/2014/main" id="{813397CE-BFBC-BD4B-8F4D-17D37A21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21" y="2953424"/>
              <a:ext cx="32906" cy="112077"/>
            </a:xfrm>
            <a:custGeom>
              <a:avLst/>
              <a:gdLst>
                <a:gd name="T0" fmla="*/ 2147483647 w 15"/>
                <a:gd name="T1" fmla="*/ 0 h 63"/>
                <a:gd name="T2" fmla="*/ 2147483647 w 15"/>
                <a:gd name="T3" fmla="*/ 2147483647 h 63"/>
                <a:gd name="T4" fmla="*/ 2147483647 w 15"/>
                <a:gd name="T5" fmla="*/ 2147483647 h 63"/>
                <a:gd name="T6" fmla="*/ 2147483647 w 15"/>
                <a:gd name="T7" fmla="*/ 2147483647 h 63"/>
                <a:gd name="T8" fmla="*/ 2147483647 w 15"/>
                <a:gd name="T9" fmla="*/ 2147483647 h 63"/>
                <a:gd name="T10" fmla="*/ 2147483647 w 15"/>
                <a:gd name="T11" fmla="*/ 2147483647 h 63"/>
                <a:gd name="T12" fmla="*/ 2147483647 w 15"/>
                <a:gd name="T13" fmla="*/ 2147483647 h 63"/>
                <a:gd name="T14" fmla="*/ 2147483647 w 15"/>
                <a:gd name="T15" fmla="*/ 2147483647 h 63"/>
                <a:gd name="T16" fmla="*/ 2147483647 w 15"/>
                <a:gd name="T17" fmla="*/ 2147483647 h 63"/>
                <a:gd name="T18" fmla="*/ 2147483647 w 15"/>
                <a:gd name="T19" fmla="*/ 2147483647 h 63"/>
                <a:gd name="T20" fmla="*/ 2147483647 w 15"/>
                <a:gd name="T21" fmla="*/ 2147483647 h 63"/>
                <a:gd name="T22" fmla="*/ 2147483647 w 15"/>
                <a:gd name="T23" fmla="*/ 2147483647 h 63"/>
                <a:gd name="T24" fmla="*/ 0 w 15"/>
                <a:gd name="T25" fmla="*/ 2147483647 h 63"/>
                <a:gd name="T26" fmla="*/ 0 w 15"/>
                <a:gd name="T27" fmla="*/ 2147483647 h 63"/>
                <a:gd name="T28" fmla="*/ 0 w 15"/>
                <a:gd name="T29" fmla="*/ 2147483647 h 63"/>
                <a:gd name="T30" fmla="*/ 0 w 15"/>
                <a:gd name="T31" fmla="*/ 2147483647 h 63"/>
                <a:gd name="T32" fmla="*/ 2147483647 w 15"/>
                <a:gd name="T33" fmla="*/ 2147483647 h 63"/>
                <a:gd name="T34" fmla="*/ 2147483647 w 15"/>
                <a:gd name="T35" fmla="*/ 0 h 63"/>
                <a:gd name="T36" fmla="*/ 2147483647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8" name="Freeform 242">
              <a:extLst>
                <a:ext uri="{FF2B5EF4-FFF2-40B4-BE49-F238E27FC236}">
                  <a16:creationId xmlns:a16="http://schemas.microsoft.com/office/drawing/2014/main" id="{7A2C84BD-2956-EE4C-9010-BADEC1224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21" y="2964098"/>
              <a:ext cx="26325" cy="88950"/>
            </a:xfrm>
            <a:custGeom>
              <a:avLst/>
              <a:gdLst>
                <a:gd name="T0" fmla="*/ 2147483647 w 12"/>
                <a:gd name="T1" fmla="*/ 2147483647 h 50"/>
                <a:gd name="T2" fmla="*/ 2147483647 w 12"/>
                <a:gd name="T3" fmla="*/ 2147483647 h 50"/>
                <a:gd name="T4" fmla="*/ 2147483647 w 12"/>
                <a:gd name="T5" fmla="*/ 2147483647 h 50"/>
                <a:gd name="T6" fmla="*/ 2147483647 w 12"/>
                <a:gd name="T7" fmla="*/ 2147483647 h 50"/>
                <a:gd name="T8" fmla="*/ 2147483647 w 12"/>
                <a:gd name="T9" fmla="*/ 2147483647 h 50"/>
                <a:gd name="T10" fmla="*/ 2147483647 w 12"/>
                <a:gd name="T11" fmla="*/ 2147483647 h 50"/>
                <a:gd name="T12" fmla="*/ 2147483647 w 12"/>
                <a:gd name="T13" fmla="*/ 2147483647 h 50"/>
                <a:gd name="T14" fmla="*/ 2147483647 w 12"/>
                <a:gd name="T15" fmla="*/ 2147483647 h 50"/>
                <a:gd name="T16" fmla="*/ 2147483647 w 12"/>
                <a:gd name="T17" fmla="*/ 2147483647 h 50"/>
                <a:gd name="T18" fmla="*/ 2147483647 w 12"/>
                <a:gd name="T19" fmla="*/ 2147483647 h 50"/>
                <a:gd name="T20" fmla="*/ 2147483647 w 12"/>
                <a:gd name="T21" fmla="*/ 2147483647 h 50"/>
                <a:gd name="T22" fmla="*/ 2147483647 w 12"/>
                <a:gd name="T23" fmla="*/ 2147483647 h 50"/>
                <a:gd name="T24" fmla="*/ 2147483647 w 12"/>
                <a:gd name="T25" fmla="*/ 2147483647 h 50"/>
                <a:gd name="T26" fmla="*/ 2147483647 w 12"/>
                <a:gd name="T27" fmla="*/ 2147483647 h 50"/>
                <a:gd name="T28" fmla="*/ 0 w 12"/>
                <a:gd name="T29" fmla="*/ 2147483647 h 50"/>
                <a:gd name="T30" fmla="*/ 2147483647 w 12"/>
                <a:gd name="T31" fmla="*/ 2147483647 h 50"/>
                <a:gd name="T32" fmla="*/ 2147483647 w 12"/>
                <a:gd name="T33" fmla="*/ 2147483647 h 50"/>
                <a:gd name="T34" fmla="*/ 2147483647 w 12"/>
                <a:gd name="T35" fmla="*/ 0 h 50"/>
                <a:gd name="T36" fmla="*/ 2147483647 w 12"/>
                <a:gd name="T37" fmla="*/ 2147483647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29" name="Freeform 243">
              <a:extLst>
                <a:ext uri="{FF2B5EF4-FFF2-40B4-BE49-F238E27FC236}">
                  <a16:creationId xmlns:a16="http://schemas.microsoft.com/office/drawing/2014/main" id="{E7EF302D-73D2-CC4A-A6E4-6E516EAF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814" y="2976551"/>
              <a:ext cx="19744" cy="64044"/>
            </a:xfrm>
            <a:custGeom>
              <a:avLst/>
              <a:gdLst>
                <a:gd name="T0" fmla="*/ 2147483647 w 9"/>
                <a:gd name="T1" fmla="*/ 0 h 36"/>
                <a:gd name="T2" fmla="*/ 2147483647 w 9"/>
                <a:gd name="T3" fmla="*/ 0 h 36"/>
                <a:gd name="T4" fmla="*/ 2147483647 w 9"/>
                <a:gd name="T5" fmla="*/ 2147483647 h 36"/>
                <a:gd name="T6" fmla="*/ 2147483647 w 9"/>
                <a:gd name="T7" fmla="*/ 2147483647 h 36"/>
                <a:gd name="T8" fmla="*/ 2147483647 w 9"/>
                <a:gd name="T9" fmla="*/ 2147483647 h 36"/>
                <a:gd name="T10" fmla="*/ 2147483647 w 9"/>
                <a:gd name="T11" fmla="*/ 2147483647 h 36"/>
                <a:gd name="T12" fmla="*/ 2147483647 w 9"/>
                <a:gd name="T13" fmla="*/ 2147483647 h 36"/>
                <a:gd name="T14" fmla="*/ 2147483647 w 9"/>
                <a:gd name="T15" fmla="*/ 2147483647 h 36"/>
                <a:gd name="T16" fmla="*/ 2147483647 w 9"/>
                <a:gd name="T17" fmla="*/ 2147483647 h 36"/>
                <a:gd name="T18" fmla="*/ 2147483647 w 9"/>
                <a:gd name="T19" fmla="*/ 2147483647 h 36"/>
                <a:gd name="T20" fmla="*/ 2147483647 w 9"/>
                <a:gd name="T21" fmla="*/ 2147483647 h 36"/>
                <a:gd name="T22" fmla="*/ 2147483647 w 9"/>
                <a:gd name="T23" fmla="*/ 2147483647 h 36"/>
                <a:gd name="T24" fmla="*/ 2147483647 w 9"/>
                <a:gd name="T25" fmla="*/ 2147483647 h 36"/>
                <a:gd name="T26" fmla="*/ 0 w 9"/>
                <a:gd name="T27" fmla="*/ 2147483647 h 36"/>
                <a:gd name="T28" fmla="*/ 0 w 9"/>
                <a:gd name="T29" fmla="*/ 2147483647 h 36"/>
                <a:gd name="T30" fmla="*/ 0 w 9"/>
                <a:gd name="T31" fmla="*/ 2147483647 h 36"/>
                <a:gd name="T32" fmla="*/ 2147483647 w 9"/>
                <a:gd name="T33" fmla="*/ 2147483647 h 36"/>
                <a:gd name="T34" fmla="*/ 2147483647 w 9"/>
                <a:gd name="T35" fmla="*/ 0 h 36"/>
                <a:gd name="T36" fmla="*/ 2147483647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0" name="Rectangle 244">
              <a:extLst>
                <a:ext uri="{FF2B5EF4-FFF2-40B4-BE49-F238E27FC236}">
                  <a16:creationId xmlns:a16="http://schemas.microsoft.com/office/drawing/2014/main" id="{C0DBF766-7880-504E-8F8B-F4C7EE3CA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5" y="2958761"/>
              <a:ext cx="8775" cy="2099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1" name="Freeform 245">
              <a:extLst>
                <a:ext uri="{FF2B5EF4-FFF2-40B4-BE49-F238E27FC236}">
                  <a16:creationId xmlns:a16="http://schemas.microsoft.com/office/drawing/2014/main" id="{CDB28BD1-4C7D-8A49-97C7-899272038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122" y="2955203"/>
              <a:ext cx="100912" cy="97845"/>
            </a:xfrm>
            <a:custGeom>
              <a:avLst/>
              <a:gdLst>
                <a:gd name="T0" fmla="*/ 2147483647 w 46"/>
                <a:gd name="T1" fmla="*/ 2147483647 h 55"/>
                <a:gd name="T2" fmla="*/ 2147483647 w 46"/>
                <a:gd name="T3" fmla="*/ 2147483647 h 55"/>
                <a:gd name="T4" fmla="*/ 2147483647 w 46"/>
                <a:gd name="T5" fmla="*/ 2147483647 h 55"/>
                <a:gd name="T6" fmla="*/ 2147483647 w 46"/>
                <a:gd name="T7" fmla="*/ 2147483647 h 55"/>
                <a:gd name="T8" fmla="*/ 0 w 46"/>
                <a:gd name="T9" fmla="*/ 2147483647 h 55"/>
                <a:gd name="T10" fmla="*/ 0 w 46"/>
                <a:gd name="T11" fmla="*/ 2147483647 h 55"/>
                <a:gd name="T12" fmla="*/ 0 w 46"/>
                <a:gd name="T13" fmla="*/ 2147483647 h 55"/>
                <a:gd name="T14" fmla="*/ 0 w 46"/>
                <a:gd name="T15" fmla="*/ 2147483647 h 55"/>
                <a:gd name="T16" fmla="*/ 2147483647 w 46"/>
                <a:gd name="T17" fmla="*/ 2147483647 h 55"/>
                <a:gd name="T18" fmla="*/ 2147483647 w 46"/>
                <a:gd name="T19" fmla="*/ 2147483647 h 55"/>
                <a:gd name="T20" fmla="*/ 2147483647 w 46"/>
                <a:gd name="T21" fmla="*/ 2147483647 h 55"/>
                <a:gd name="T22" fmla="*/ 2147483647 w 46"/>
                <a:gd name="T23" fmla="*/ 2147483647 h 55"/>
                <a:gd name="T24" fmla="*/ 2147483647 w 46"/>
                <a:gd name="T25" fmla="*/ 2147483647 h 55"/>
                <a:gd name="T26" fmla="*/ 2147483647 w 46"/>
                <a:gd name="T27" fmla="*/ 2147483647 h 55"/>
                <a:gd name="T28" fmla="*/ 2147483647 w 46"/>
                <a:gd name="T29" fmla="*/ 2147483647 h 55"/>
                <a:gd name="T30" fmla="*/ 2147483647 w 46"/>
                <a:gd name="T31" fmla="*/ 2147483647 h 55"/>
                <a:gd name="T32" fmla="*/ 2147483647 w 46"/>
                <a:gd name="T33" fmla="*/ 2147483647 h 55"/>
                <a:gd name="T34" fmla="*/ 2147483647 w 46"/>
                <a:gd name="T35" fmla="*/ 2147483647 h 55"/>
                <a:gd name="T36" fmla="*/ 2147483647 w 46"/>
                <a:gd name="T37" fmla="*/ 2147483647 h 55"/>
                <a:gd name="T38" fmla="*/ 2147483647 w 46"/>
                <a:gd name="T39" fmla="*/ 2147483647 h 55"/>
                <a:gd name="T40" fmla="*/ 2147483647 w 46"/>
                <a:gd name="T41" fmla="*/ 2147483647 h 55"/>
                <a:gd name="T42" fmla="*/ 2147483647 w 46"/>
                <a:gd name="T43" fmla="*/ 2147483647 h 55"/>
                <a:gd name="T44" fmla="*/ 2147483647 w 46"/>
                <a:gd name="T45" fmla="*/ 2147483647 h 55"/>
                <a:gd name="T46" fmla="*/ 2147483647 w 46"/>
                <a:gd name="T47" fmla="*/ 2147483647 h 55"/>
                <a:gd name="T48" fmla="*/ 2147483647 w 46"/>
                <a:gd name="T49" fmla="*/ 2147483647 h 55"/>
                <a:gd name="T50" fmla="*/ 2147483647 w 46"/>
                <a:gd name="T51" fmla="*/ 2147483647 h 55"/>
                <a:gd name="T52" fmla="*/ 2147483647 w 46"/>
                <a:gd name="T53" fmla="*/ 2147483647 h 55"/>
                <a:gd name="T54" fmla="*/ 2147483647 w 46"/>
                <a:gd name="T55" fmla="*/ 2147483647 h 55"/>
                <a:gd name="T56" fmla="*/ 2147483647 w 46"/>
                <a:gd name="T57" fmla="*/ 2147483647 h 55"/>
                <a:gd name="T58" fmla="*/ 2147483647 w 46"/>
                <a:gd name="T59" fmla="*/ 2147483647 h 55"/>
                <a:gd name="T60" fmla="*/ 2147483647 w 46"/>
                <a:gd name="T61" fmla="*/ 2147483647 h 55"/>
                <a:gd name="T62" fmla="*/ 2147483647 w 46"/>
                <a:gd name="T63" fmla="*/ 2147483647 h 55"/>
                <a:gd name="T64" fmla="*/ 2147483647 w 46"/>
                <a:gd name="T65" fmla="*/ 2147483647 h 55"/>
                <a:gd name="T66" fmla="*/ 2147483647 w 46"/>
                <a:gd name="T67" fmla="*/ 2147483647 h 55"/>
                <a:gd name="T68" fmla="*/ 2147483647 w 46"/>
                <a:gd name="T69" fmla="*/ 2147483647 h 55"/>
                <a:gd name="T70" fmla="*/ 2147483647 w 46"/>
                <a:gd name="T71" fmla="*/ 2147483647 h 55"/>
                <a:gd name="T72" fmla="*/ 2147483647 w 46"/>
                <a:gd name="T73" fmla="*/ 2147483647 h 55"/>
                <a:gd name="T74" fmla="*/ 2147483647 w 46"/>
                <a:gd name="T75" fmla="*/ 2147483647 h 55"/>
                <a:gd name="T76" fmla="*/ 2147483647 w 46"/>
                <a:gd name="T77" fmla="*/ 2147483647 h 55"/>
                <a:gd name="T78" fmla="*/ 2147483647 w 46"/>
                <a:gd name="T79" fmla="*/ 2147483647 h 55"/>
                <a:gd name="T80" fmla="*/ 2147483647 w 46"/>
                <a:gd name="T81" fmla="*/ 0 h 55"/>
                <a:gd name="T82" fmla="*/ 2147483647 w 46"/>
                <a:gd name="T83" fmla="*/ 0 h 55"/>
                <a:gd name="T84" fmla="*/ 2147483647 w 46"/>
                <a:gd name="T85" fmla="*/ 0 h 55"/>
                <a:gd name="T86" fmla="*/ 2147483647 w 46"/>
                <a:gd name="T87" fmla="*/ 2147483647 h 55"/>
                <a:gd name="T88" fmla="*/ 2147483647 w 46"/>
                <a:gd name="T89" fmla="*/ 2147483647 h 55"/>
                <a:gd name="T90" fmla="*/ 2147483647 w 46"/>
                <a:gd name="T91" fmla="*/ 2147483647 h 55"/>
                <a:gd name="T92" fmla="*/ 2147483647 w 46"/>
                <a:gd name="T93" fmla="*/ 2147483647 h 55"/>
                <a:gd name="T94" fmla="*/ 2147483647 w 46"/>
                <a:gd name="T95" fmla="*/ 2147483647 h 55"/>
                <a:gd name="T96" fmla="*/ 2147483647 w 46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2" name="Freeform 246">
              <a:extLst>
                <a:ext uri="{FF2B5EF4-FFF2-40B4-BE49-F238E27FC236}">
                  <a16:creationId xmlns:a16="http://schemas.microsoft.com/office/drawing/2014/main" id="{853A4D9A-6867-C84A-BCED-13566F224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23" y="3028143"/>
              <a:ext cx="81168" cy="16011"/>
            </a:xfrm>
            <a:custGeom>
              <a:avLst/>
              <a:gdLst>
                <a:gd name="T0" fmla="*/ 0 w 37"/>
                <a:gd name="T1" fmla="*/ 2147483647 h 9"/>
                <a:gd name="T2" fmla="*/ 0 w 37"/>
                <a:gd name="T3" fmla="*/ 2147483647 h 9"/>
                <a:gd name="T4" fmla="*/ 0 w 37"/>
                <a:gd name="T5" fmla="*/ 2147483647 h 9"/>
                <a:gd name="T6" fmla="*/ 2147483647 w 37"/>
                <a:gd name="T7" fmla="*/ 2147483647 h 9"/>
                <a:gd name="T8" fmla="*/ 2147483647 w 37"/>
                <a:gd name="T9" fmla="*/ 2147483647 h 9"/>
                <a:gd name="T10" fmla="*/ 2147483647 w 37"/>
                <a:gd name="T11" fmla="*/ 2147483647 h 9"/>
                <a:gd name="T12" fmla="*/ 2147483647 w 37"/>
                <a:gd name="T13" fmla="*/ 2147483647 h 9"/>
                <a:gd name="T14" fmla="*/ 2147483647 w 37"/>
                <a:gd name="T15" fmla="*/ 2147483647 h 9"/>
                <a:gd name="T16" fmla="*/ 2147483647 w 37"/>
                <a:gd name="T17" fmla="*/ 2147483647 h 9"/>
                <a:gd name="T18" fmla="*/ 2147483647 w 37"/>
                <a:gd name="T19" fmla="*/ 0 h 9"/>
                <a:gd name="T20" fmla="*/ 2147483647 w 37"/>
                <a:gd name="T21" fmla="*/ 0 h 9"/>
                <a:gd name="T22" fmla="*/ 2147483647 w 37"/>
                <a:gd name="T23" fmla="*/ 0 h 9"/>
                <a:gd name="T24" fmla="*/ 2147483647 w 37"/>
                <a:gd name="T25" fmla="*/ 0 h 9"/>
                <a:gd name="T26" fmla="*/ 2147483647 w 37"/>
                <a:gd name="T27" fmla="*/ 0 h 9"/>
                <a:gd name="T28" fmla="*/ 2147483647 w 37"/>
                <a:gd name="T29" fmla="*/ 2147483647 h 9"/>
                <a:gd name="T30" fmla="*/ 2147483647 w 37"/>
                <a:gd name="T31" fmla="*/ 2147483647 h 9"/>
                <a:gd name="T32" fmla="*/ 2147483647 w 37"/>
                <a:gd name="T33" fmla="*/ 2147483647 h 9"/>
                <a:gd name="T34" fmla="*/ 2147483647 w 37"/>
                <a:gd name="T35" fmla="*/ 2147483647 h 9"/>
                <a:gd name="T36" fmla="*/ 2147483647 w 37"/>
                <a:gd name="T37" fmla="*/ 2147483647 h 9"/>
                <a:gd name="T38" fmla="*/ 2147483647 w 37"/>
                <a:gd name="T39" fmla="*/ 2147483647 h 9"/>
                <a:gd name="T40" fmla="*/ 2147483647 w 37"/>
                <a:gd name="T41" fmla="*/ 2147483647 h 9"/>
                <a:gd name="T42" fmla="*/ 2147483647 w 37"/>
                <a:gd name="T43" fmla="*/ 2147483647 h 9"/>
                <a:gd name="T44" fmla="*/ 2147483647 w 37"/>
                <a:gd name="T45" fmla="*/ 2147483647 h 9"/>
                <a:gd name="T46" fmla="*/ 2147483647 w 37"/>
                <a:gd name="T47" fmla="*/ 2147483647 h 9"/>
                <a:gd name="T48" fmla="*/ 2147483647 w 37"/>
                <a:gd name="T49" fmla="*/ 2147483647 h 9"/>
                <a:gd name="T50" fmla="*/ 2147483647 w 37"/>
                <a:gd name="T51" fmla="*/ 2147483647 h 9"/>
                <a:gd name="T52" fmla="*/ 2147483647 w 37"/>
                <a:gd name="T53" fmla="*/ 2147483647 h 9"/>
                <a:gd name="T54" fmla="*/ 2147483647 w 37"/>
                <a:gd name="T55" fmla="*/ 2147483647 h 9"/>
                <a:gd name="T56" fmla="*/ 2147483647 w 37"/>
                <a:gd name="T57" fmla="*/ 2147483647 h 9"/>
                <a:gd name="T58" fmla="*/ 2147483647 w 37"/>
                <a:gd name="T59" fmla="*/ 2147483647 h 9"/>
                <a:gd name="T60" fmla="*/ 2147483647 w 37"/>
                <a:gd name="T61" fmla="*/ 2147483647 h 9"/>
                <a:gd name="T62" fmla="*/ 2147483647 w 37"/>
                <a:gd name="T63" fmla="*/ 2147483647 h 9"/>
                <a:gd name="T64" fmla="*/ 2147483647 w 37"/>
                <a:gd name="T65" fmla="*/ 2147483647 h 9"/>
                <a:gd name="T66" fmla="*/ 0 w 37"/>
                <a:gd name="T67" fmla="*/ 2147483647 h 9"/>
                <a:gd name="T68" fmla="*/ 0 w 37"/>
                <a:gd name="T69" fmla="*/ 2147483647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3" name="Freeform 247">
              <a:extLst>
                <a:ext uri="{FF2B5EF4-FFF2-40B4-BE49-F238E27FC236}">
                  <a16:creationId xmlns:a16="http://schemas.microsoft.com/office/drawing/2014/main" id="{CB7CE43C-6D95-D940-83D4-49D240FF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23" y="2983667"/>
              <a:ext cx="81168" cy="19569"/>
            </a:xfrm>
            <a:custGeom>
              <a:avLst/>
              <a:gdLst>
                <a:gd name="T0" fmla="*/ 0 w 37"/>
                <a:gd name="T1" fmla="*/ 2147483647 h 11"/>
                <a:gd name="T2" fmla="*/ 0 w 37"/>
                <a:gd name="T3" fmla="*/ 2147483647 h 11"/>
                <a:gd name="T4" fmla="*/ 0 w 37"/>
                <a:gd name="T5" fmla="*/ 2147483647 h 11"/>
                <a:gd name="T6" fmla="*/ 2147483647 w 37"/>
                <a:gd name="T7" fmla="*/ 2147483647 h 11"/>
                <a:gd name="T8" fmla="*/ 2147483647 w 37"/>
                <a:gd name="T9" fmla="*/ 2147483647 h 11"/>
                <a:gd name="T10" fmla="*/ 2147483647 w 37"/>
                <a:gd name="T11" fmla="*/ 2147483647 h 11"/>
                <a:gd name="T12" fmla="*/ 2147483647 w 37"/>
                <a:gd name="T13" fmla="*/ 2147483647 h 11"/>
                <a:gd name="T14" fmla="*/ 2147483647 w 37"/>
                <a:gd name="T15" fmla="*/ 2147483647 h 11"/>
                <a:gd name="T16" fmla="*/ 2147483647 w 37"/>
                <a:gd name="T17" fmla="*/ 2147483647 h 11"/>
                <a:gd name="T18" fmla="*/ 2147483647 w 37"/>
                <a:gd name="T19" fmla="*/ 2147483647 h 11"/>
                <a:gd name="T20" fmla="*/ 2147483647 w 37"/>
                <a:gd name="T21" fmla="*/ 0 h 11"/>
                <a:gd name="T22" fmla="*/ 2147483647 w 37"/>
                <a:gd name="T23" fmla="*/ 0 h 11"/>
                <a:gd name="T24" fmla="*/ 2147483647 w 37"/>
                <a:gd name="T25" fmla="*/ 0 h 11"/>
                <a:gd name="T26" fmla="*/ 2147483647 w 37"/>
                <a:gd name="T27" fmla="*/ 0 h 11"/>
                <a:gd name="T28" fmla="*/ 2147483647 w 37"/>
                <a:gd name="T29" fmla="*/ 2147483647 h 11"/>
                <a:gd name="T30" fmla="*/ 2147483647 w 37"/>
                <a:gd name="T31" fmla="*/ 2147483647 h 11"/>
                <a:gd name="T32" fmla="*/ 2147483647 w 37"/>
                <a:gd name="T33" fmla="*/ 2147483647 h 11"/>
                <a:gd name="T34" fmla="*/ 2147483647 w 37"/>
                <a:gd name="T35" fmla="*/ 2147483647 h 11"/>
                <a:gd name="T36" fmla="*/ 2147483647 w 37"/>
                <a:gd name="T37" fmla="*/ 2147483647 h 11"/>
                <a:gd name="T38" fmla="*/ 2147483647 w 37"/>
                <a:gd name="T39" fmla="*/ 2147483647 h 11"/>
                <a:gd name="T40" fmla="*/ 2147483647 w 37"/>
                <a:gd name="T41" fmla="*/ 2147483647 h 11"/>
                <a:gd name="T42" fmla="*/ 2147483647 w 37"/>
                <a:gd name="T43" fmla="*/ 2147483647 h 11"/>
                <a:gd name="T44" fmla="*/ 2147483647 w 37"/>
                <a:gd name="T45" fmla="*/ 2147483647 h 11"/>
                <a:gd name="T46" fmla="*/ 2147483647 w 37"/>
                <a:gd name="T47" fmla="*/ 2147483647 h 11"/>
                <a:gd name="T48" fmla="*/ 2147483647 w 37"/>
                <a:gd name="T49" fmla="*/ 2147483647 h 11"/>
                <a:gd name="T50" fmla="*/ 2147483647 w 37"/>
                <a:gd name="T51" fmla="*/ 2147483647 h 11"/>
                <a:gd name="T52" fmla="*/ 2147483647 w 37"/>
                <a:gd name="T53" fmla="*/ 2147483647 h 11"/>
                <a:gd name="T54" fmla="*/ 2147483647 w 37"/>
                <a:gd name="T55" fmla="*/ 2147483647 h 11"/>
                <a:gd name="T56" fmla="*/ 2147483647 w 37"/>
                <a:gd name="T57" fmla="*/ 2147483647 h 11"/>
                <a:gd name="T58" fmla="*/ 2147483647 w 37"/>
                <a:gd name="T59" fmla="*/ 2147483647 h 11"/>
                <a:gd name="T60" fmla="*/ 2147483647 w 37"/>
                <a:gd name="T61" fmla="*/ 2147483647 h 11"/>
                <a:gd name="T62" fmla="*/ 2147483647 w 37"/>
                <a:gd name="T63" fmla="*/ 2147483647 h 11"/>
                <a:gd name="T64" fmla="*/ 2147483647 w 37"/>
                <a:gd name="T65" fmla="*/ 2147483647 h 11"/>
                <a:gd name="T66" fmla="*/ 0 w 37"/>
                <a:gd name="T67" fmla="*/ 2147483647 h 11"/>
                <a:gd name="T68" fmla="*/ 0 w 37"/>
                <a:gd name="T69" fmla="*/ 214748364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4" name="Freeform 248">
              <a:extLst>
                <a:ext uri="{FF2B5EF4-FFF2-40B4-BE49-F238E27FC236}">
                  <a16:creationId xmlns:a16="http://schemas.microsoft.com/office/drawing/2014/main" id="{129827C4-008C-0A45-AF1A-3407DF14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504" y="2964098"/>
              <a:ext cx="133818" cy="199249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2147483647 h 112"/>
                <a:gd name="T4" fmla="*/ 2147483647 w 61"/>
                <a:gd name="T5" fmla="*/ 2147483647 h 112"/>
                <a:gd name="T6" fmla="*/ 2147483647 w 61"/>
                <a:gd name="T7" fmla="*/ 2147483647 h 112"/>
                <a:gd name="T8" fmla="*/ 2147483647 w 61"/>
                <a:gd name="T9" fmla="*/ 2147483647 h 112"/>
                <a:gd name="T10" fmla="*/ 2147483647 w 61"/>
                <a:gd name="T11" fmla="*/ 2147483647 h 112"/>
                <a:gd name="T12" fmla="*/ 2147483647 w 61"/>
                <a:gd name="T13" fmla="*/ 2147483647 h 112"/>
                <a:gd name="T14" fmla="*/ 2147483647 w 61"/>
                <a:gd name="T15" fmla="*/ 2147483647 h 112"/>
                <a:gd name="T16" fmla="*/ 2147483647 w 61"/>
                <a:gd name="T17" fmla="*/ 2147483647 h 112"/>
                <a:gd name="T18" fmla="*/ 2147483647 w 61"/>
                <a:gd name="T19" fmla="*/ 2147483647 h 112"/>
                <a:gd name="T20" fmla="*/ 2147483647 w 61"/>
                <a:gd name="T21" fmla="*/ 2147483647 h 112"/>
                <a:gd name="T22" fmla="*/ 2147483647 w 61"/>
                <a:gd name="T23" fmla="*/ 2147483647 h 112"/>
                <a:gd name="T24" fmla="*/ 2147483647 w 61"/>
                <a:gd name="T25" fmla="*/ 2147483647 h 112"/>
                <a:gd name="T26" fmla="*/ 2147483647 w 61"/>
                <a:gd name="T27" fmla="*/ 2147483647 h 112"/>
                <a:gd name="T28" fmla="*/ 2147483647 w 61"/>
                <a:gd name="T29" fmla="*/ 2147483647 h 112"/>
                <a:gd name="T30" fmla="*/ 2147483647 w 61"/>
                <a:gd name="T31" fmla="*/ 2147483647 h 112"/>
                <a:gd name="T32" fmla="*/ 2147483647 w 61"/>
                <a:gd name="T33" fmla="*/ 2147483647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8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4"/>
                  </a:lnTo>
                  <a:lnTo>
                    <a:pt x="29" y="81"/>
                  </a:lnTo>
                  <a:lnTo>
                    <a:pt x="9" y="81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6"/>
                  </a:lnTo>
                  <a:lnTo>
                    <a:pt x="1" y="34"/>
                  </a:lnTo>
                  <a:lnTo>
                    <a:pt x="2" y="18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5" name="Freeform 249">
              <a:extLst>
                <a:ext uri="{FF2B5EF4-FFF2-40B4-BE49-F238E27FC236}">
                  <a16:creationId xmlns:a16="http://schemas.microsoft.com/office/drawing/2014/main" id="{774996F5-5E4E-2B47-9AC8-6EE76D055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316" y="2917844"/>
              <a:ext cx="173305" cy="26685"/>
            </a:xfrm>
            <a:custGeom>
              <a:avLst/>
              <a:gdLst>
                <a:gd name="T0" fmla="*/ 0 w 79"/>
                <a:gd name="T1" fmla="*/ 2147483647 h 15"/>
                <a:gd name="T2" fmla="*/ 0 w 79"/>
                <a:gd name="T3" fmla="*/ 2147483647 h 15"/>
                <a:gd name="T4" fmla="*/ 2147483647 w 79"/>
                <a:gd name="T5" fmla="*/ 2147483647 h 15"/>
                <a:gd name="T6" fmla="*/ 2147483647 w 79"/>
                <a:gd name="T7" fmla="*/ 2147483647 h 15"/>
                <a:gd name="T8" fmla="*/ 2147483647 w 79"/>
                <a:gd name="T9" fmla="*/ 2147483647 h 15"/>
                <a:gd name="T10" fmla="*/ 2147483647 w 79"/>
                <a:gd name="T11" fmla="*/ 2147483647 h 15"/>
                <a:gd name="T12" fmla="*/ 2147483647 w 79"/>
                <a:gd name="T13" fmla="*/ 2147483647 h 15"/>
                <a:gd name="T14" fmla="*/ 2147483647 w 79"/>
                <a:gd name="T15" fmla="*/ 2147483647 h 15"/>
                <a:gd name="T16" fmla="*/ 2147483647 w 79"/>
                <a:gd name="T17" fmla="*/ 2147483647 h 15"/>
                <a:gd name="T18" fmla="*/ 2147483647 w 79"/>
                <a:gd name="T19" fmla="*/ 2147483647 h 15"/>
                <a:gd name="T20" fmla="*/ 2147483647 w 79"/>
                <a:gd name="T21" fmla="*/ 2147483647 h 15"/>
                <a:gd name="T22" fmla="*/ 2147483647 w 79"/>
                <a:gd name="T23" fmla="*/ 2147483647 h 15"/>
                <a:gd name="T24" fmla="*/ 2147483647 w 79"/>
                <a:gd name="T25" fmla="*/ 2147483647 h 15"/>
                <a:gd name="T26" fmla="*/ 2147483647 w 79"/>
                <a:gd name="T27" fmla="*/ 2147483647 h 15"/>
                <a:gd name="T28" fmla="*/ 2147483647 w 79"/>
                <a:gd name="T29" fmla="*/ 2147483647 h 15"/>
                <a:gd name="T30" fmla="*/ 2147483647 w 79"/>
                <a:gd name="T31" fmla="*/ 2147483647 h 15"/>
                <a:gd name="T32" fmla="*/ 2147483647 w 79"/>
                <a:gd name="T33" fmla="*/ 2147483647 h 15"/>
                <a:gd name="T34" fmla="*/ 2147483647 w 79"/>
                <a:gd name="T35" fmla="*/ 0 h 15"/>
                <a:gd name="T36" fmla="*/ 2147483647 w 79"/>
                <a:gd name="T37" fmla="*/ 0 h 15"/>
                <a:gd name="T38" fmla="*/ 2147483647 w 79"/>
                <a:gd name="T39" fmla="*/ 0 h 15"/>
                <a:gd name="T40" fmla="*/ 2147483647 w 79"/>
                <a:gd name="T41" fmla="*/ 0 h 15"/>
                <a:gd name="T42" fmla="*/ 2147483647 w 79"/>
                <a:gd name="T43" fmla="*/ 0 h 15"/>
                <a:gd name="T44" fmla="*/ 2147483647 w 79"/>
                <a:gd name="T45" fmla="*/ 0 h 15"/>
                <a:gd name="T46" fmla="*/ 2147483647 w 79"/>
                <a:gd name="T47" fmla="*/ 0 h 15"/>
                <a:gd name="T48" fmla="*/ 2147483647 w 79"/>
                <a:gd name="T49" fmla="*/ 0 h 15"/>
                <a:gd name="T50" fmla="*/ 2147483647 w 79"/>
                <a:gd name="T51" fmla="*/ 2147483647 h 15"/>
                <a:gd name="T52" fmla="*/ 2147483647 w 79"/>
                <a:gd name="T53" fmla="*/ 2147483647 h 15"/>
                <a:gd name="T54" fmla="*/ 2147483647 w 79"/>
                <a:gd name="T55" fmla="*/ 2147483647 h 15"/>
                <a:gd name="T56" fmla="*/ 2147483647 w 79"/>
                <a:gd name="T57" fmla="*/ 2147483647 h 15"/>
                <a:gd name="T58" fmla="*/ 2147483647 w 79"/>
                <a:gd name="T59" fmla="*/ 2147483647 h 15"/>
                <a:gd name="T60" fmla="*/ 2147483647 w 79"/>
                <a:gd name="T61" fmla="*/ 2147483647 h 15"/>
                <a:gd name="T62" fmla="*/ 2147483647 w 79"/>
                <a:gd name="T63" fmla="*/ 2147483647 h 15"/>
                <a:gd name="T64" fmla="*/ 2147483647 w 79"/>
                <a:gd name="T65" fmla="*/ 2147483647 h 15"/>
                <a:gd name="T66" fmla="*/ 0 w 79"/>
                <a:gd name="T67" fmla="*/ 2147483647 h 15"/>
                <a:gd name="T68" fmla="*/ 0 w 79"/>
                <a:gd name="T69" fmla="*/ 2147483647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6" name="Freeform 250">
              <a:extLst>
                <a:ext uri="{FF2B5EF4-FFF2-40B4-BE49-F238E27FC236}">
                  <a16:creationId xmlns:a16="http://schemas.microsoft.com/office/drawing/2014/main" id="{8251DCF6-EFF2-414B-BE32-2F2C51AE9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598" y="3166905"/>
              <a:ext cx="289573" cy="80055"/>
            </a:xfrm>
            <a:custGeom>
              <a:avLst/>
              <a:gdLst>
                <a:gd name="T0" fmla="*/ 2147483647 w 132"/>
                <a:gd name="T1" fmla="*/ 2147483647 h 45"/>
                <a:gd name="T2" fmla="*/ 2147483647 w 132"/>
                <a:gd name="T3" fmla="*/ 2147483647 h 45"/>
                <a:gd name="T4" fmla="*/ 2147483647 w 132"/>
                <a:gd name="T5" fmla="*/ 2147483647 h 45"/>
                <a:gd name="T6" fmla="*/ 2147483647 w 132"/>
                <a:gd name="T7" fmla="*/ 2147483647 h 45"/>
                <a:gd name="T8" fmla="*/ 2147483647 w 132"/>
                <a:gd name="T9" fmla="*/ 2147483647 h 45"/>
                <a:gd name="T10" fmla="*/ 2147483647 w 132"/>
                <a:gd name="T11" fmla="*/ 2147483647 h 45"/>
                <a:gd name="T12" fmla="*/ 2147483647 w 132"/>
                <a:gd name="T13" fmla="*/ 2147483647 h 45"/>
                <a:gd name="T14" fmla="*/ 2147483647 w 132"/>
                <a:gd name="T15" fmla="*/ 2147483647 h 45"/>
                <a:gd name="T16" fmla="*/ 2147483647 w 132"/>
                <a:gd name="T17" fmla="*/ 2147483647 h 45"/>
                <a:gd name="T18" fmla="*/ 2147483647 w 132"/>
                <a:gd name="T19" fmla="*/ 2147483647 h 45"/>
                <a:gd name="T20" fmla="*/ 2147483647 w 132"/>
                <a:gd name="T21" fmla="*/ 2147483647 h 45"/>
                <a:gd name="T22" fmla="*/ 2147483647 w 132"/>
                <a:gd name="T23" fmla="*/ 2147483647 h 45"/>
                <a:gd name="T24" fmla="*/ 2147483647 w 132"/>
                <a:gd name="T25" fmla="*/ 2147483647 h 45"/>
                <a:gd name="T26" fmla="*/ 2147483647 w 132"/>
                <a:gd name="T27" fmla="*/ 2147483647 h 45"/>
                <a:gd name="T28" fmla="*/ 2147483647 w 132"/>
                <a:gd name="T29" fmla="*/ 2147483647 h 45"/>
                <a:gd name="T30" fmla="*/ 2147483647 w 132"/>
                <a:gd name="T31" fmla="*/ 2147483647 h 45"/>
                <a:gd name="T32" fmla="*/ 2147483647 w 132"/>
                <a:gd name="T33" fmla="*/ 2147483647 h 45"/>
                <a:gd name="T34" fmla="*/ 0 w 132"/>
                <a:gd name="T35" fmla="*/ 2147483647 h 45"/>
                <a:gd name="T36" fmla="*/ 2147483647 w 132"/>
                <a:gd name="T37" fmla="*/ 0 h 45"/>
                <a:gd name="T38" fmla="*/ 2147483647 w 132"/>
                <a:gd name="T39" fmla="*/ 2147483647 h 45"/>
                <a:gd name="T40" fmla="*/ 2147483647 w 132"/>
                <a:gd name="T41" fmla="*/ 2147483647 h 45"/>
                <a:gd name="T42" fmla="*/ 2147483647 w 132"/>
                <a:gd name="T43" fmla="*/ 2147483647 h 45"/>
                <a:gd name="T44" fmla="*/ 2147483647 w 132"/>
                <a:gd name="T45" fmla="*/ 2147483647 h 45"/>
                <a:gd name="T46" fmla="*/ 2147483647 w 132"/>
                <a:gd name="T47" fmla="*/ 2147483647 h 45"/>
                <a:gd name="T48" fmla="*/ 2147483647 w 132"/>
                <a:gd name="T49" fmla="*/ 2147483647 h 45"/>
                <a:gd name="T50" fmla="*/ 2147483647 w 132"/>
                <a:gd name="T51" fmla="*/ 2147483647 h 45"/>
                <a:gd name="T52" fmla="*/ 2147483647 w 132"/>
                <a:gd name="T53" fmla="*/ 2147483647 h 45"/>
                <a:gd name="T54" fmla="*/ 2147483647 w 132"/>
                <a:gd name="T55" fmla="*/ 2147483647 h 45"/>
                <a:gd name="T56" fmla="*/ 2147483647 w 132"/>
                <a:gd name="T57" fmla="*/ 2147483647 h 45"/>
                <a:gd name="T58" fmla="*/ 2147483647 w 132"/>
                <a:gd name="T59" fmla="*/ 2147483647 h 45"/>
                <a:gd name="T60" fmla="*/ 2147483647 w 132"/>
                <a:gd name="T61" fmla="*/ 2147483647 h 45"/>
                <a:gd name="T62" fmla="*/ 2147483647 w 132"/>
                <a:gd name="T63" fmla="*/ 2147483647 h 45"/>
                <a:gd name="T64" fmla="*/ 2147483647 w 132"/>
                <a:gd name="T65" fmla="*/ 2147483647 h 45"/>
                <a:gd name="T66" fmla="*/ 2147483647 w 132"/>
                <a:gd name="T67" fmla="*/ 2147483647 h 45"/>
                <a:gd name="T68" fmla="*/ 2147483647 w 132"/>
                <a:gd name="T69" fmla="*/ 2147483647 h 45"/>
                <a:gd name="T70" fmla="*/ 2147483647 w 132"/>
                <a:gd name="T71" fmla="*/ 2147483647 h 45"/>
                <a:gd name="T72" fmla="*/ 2147483647 w 132"/>
                <a:gd name="T73" fmla="*/ 2147483647 h 45"/>
                <a:gd name="T74" fmla="*/ 2147483647 w 132"/>
                <a:gd name="T75" fmla="*/ 2147483647 h 45"/>
                <a:gd name="T76" fmla="*/ 2147483647 w 132"/>
                <a:gd name="T77" fmla="*/ 2147483647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3"/>
                  </a:moveTo>
                  <a:lnTo>
                    <a:pt x="56" y="43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6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7" y="45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7" name="Freeform 251">
              <a:extLst>
                <a:ext uri="{FF2B5EF4-FFF2-40B4-BE49-F238E27FC236}">
                  <a16:creationId xmlns:a16="http://schemas.microsoft.com/office/drawing/2014/main" id="{64C7575B-940F-9449-84C1-39E056FD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73" y="3188253"/>
              <a:ext cx="296154" cy="71160"/>
            </a:xfrm>
            <a:custGeom>
              <a:avLst/>
              <a:gdLst>
                <a:gd name="T0" fmla="*/ 0 w 135"/>
                <a:gd name="T1" fmla="*/ 0 h 40"/>
                <a:gd name="T2" fmla="*/ 2147483647 w 135"/>
                <a:gd name="T3" fmla="*/ 2147483647 h 40"/>
                <a:gd name="T4" fmla="*/ 2147483647 w 135"/>
                <a:gd name="T5" fmla="*/ 2147483647 h 40"/>
                <a:gd name="T6" fmla="*/ 2147483647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8" name="Freeform 252">
              <a:extLst>
                <a:ext uri="{FF2B5EF4-FFF2-40B4-BE49-F238E27FC236}">
                  <a16:creationId xmlns:a16="http://schemas.microsoft.com/office/drawing/2014/main" id="{C1B1257E-643C-A642-981B-DDBC7A62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629" y="3179358"/>
              <a:ext cx="289573" cy="62265"/>
            </a:xfrm>
            <a:custGeom>
              <a:avLst/>
              <a:gdLst>
                <a:gd name="T0" fmla="*/ 0 w 132"/>
                <a:gd name="T1" fmla="*/ 0 h 35"/>
                <a:gd name="T2" fmla="*/ 2147483647 w 132"/>
                <a:gd name="T3" fmla="*/ 2147483647 h 35"/>
                <a:gd name="T4" fmla="*/ 2147483647 w 132"/>
                <a:gd name="T5" fmla="*/ 2147483647 h 35"/>
                <a:gd name="T6" fmla="*/ 2147483647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39" name="Freeform 253">
              <a:extLst>
                <a:ext uri="{FF2B5EF4-FFF2-40B4-BE49-F238E27FC236}">
                  <a16:creationId xmlns:a16="http://schemas.microsoft.com/office/drawing/2014/main" id="{5849BF77-F48F-AE46-88AB-79FED440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3181137"/>
              <a:ext cx="291767" cy="69381"/>
            </a:xfrm>
            <a:custGeom>
              <a:avLst/>
              <a:gdLst>
                <a:gd name="T0" fmla="*/ 0 w 133"/>
                <a:gd name="T1" fmla="*/ 0 h 39"/>
                <a:gd name="T2" fmla="*/ 2147483647 w 133"/>
                <a:gd name="T3" fmla="*/ 2147483647 h 39"/>
                <a:gd name="T4" fmla="*/ 2147483647 w 133"/>
                <a:gd name="T5" fmla="*/ 2147483647 h 39"/>
                <a:gd name="T6" fmla="*/ 2147483647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0" y="39"/>
                  </a:lnTo>
                  <a:lnTo>
                    <a:pt x="133" y="39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0" name="Freeform 254">
              <a:extLst>
                <a:ext uri="{FF2B5EF4-FFF2-40B4-BE49-F238E27FC236}">
                  <a16:creationId xmlns:a16="http://schemas.microsoft.com/office/drawing/2014/main" id="{B7DE3CE0-4A58-EB4A-A9C2-6680CCBC9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86" y="2359236"/>
              <a:ext cx="546240" cy="371812"/>
            </a:xfrm>
            <a:custGeom>
              <a:avLst/>
              <a:gdLst>
                <a:gd name="T0" fmla="*/ 2147483647 w 249"/>
                <a:gd name="T1" fmla="*/ 2147483647 h 209"/>
                <a:gd name="T2" fmla="*/ 2147483647 w 249"/>
                <a:gd name="T3" fmla="*/ 2147483647 h 209"/>
                <a:gd name="T4" fmla="*/ 2147483647 w 249"/>
                <a:gd name="T5" fmla="*/ 2147483647 h 209"/>
                <a:gd name="T6" fmla="*/ 2147483647 w 249"/>
                <a:gd name="T7" fmla="*/ 2147483647 h 209"/>
                <a:gd name="T8" fmla="*/ 2147483647 w 249"/>
                <a:gd name="T9" fmla="*/ 2147483647 h 209"/>
                <a:gd name="T10" fmla="*/ 2147483647 w 249"/>
                <a:gd name="T11" fmla="*/ 2147483647 h 209"/>
                <a:gd name="T12" fmla="*/ 2147483647 w 249"/>
                <a:gd name="T13" fmla="*/ 2147483647 h 209"/>
                <a:gd name="T14" fmla="*/ 2147483647 w 249"/>
                <a:gd name="T15" fmla="*/ 2147483647 h 209"/>
                <a:gd name="T16" fmla="*/ 2147483647 w 249"/>
                <a:gd name="T17" fmla="*/ 2147483647 h 209"/>
                <a:gd name="T18" fmla="*/ 2147483647 w 249"/>
                <a:gd name="T19" fmla="*/ 2147483647 h 209"/>
                <a:gd name="T20" fmla="*/ 2147483647 w 249"/>
                <a:gd name="T21" fmla="*/ 2147483647 h 209"/>
                <a:gd name="T22" fmla="*/ 2147483647 w 249"/>
                <a:gd name="T23" fmla="*/ 2147483647 h 209"/>
                <a:gd name="T24" fmla="*/ 2147483647 w 249"/>
                <a:gd name="T25" fmla="*/ 2147483647 h 209"/>
                <a:gd name="T26" fmla="*/ 2147483647 w 249"/>
                <a:gd name="T27" fmla="*/ 0 h 209"/>
                <a:gd name="T28" fmla="*/ 2147483647 w 249"/>
                <a:gd name="T29" fmla="*/ 0 h 209"/>
                <a:gd name="T30" fmla="*/ 2147483647 w 249"/>
                <a:gd name="T31" fmla="*/ 0 h 209"/>
                <a:gd name="T32" fmla="*/ 2147483647 w 249"/>
                <a:gd name="T33" fmla="*/ 0 h 209"/>
                <a:gd name="T34" fmla="*/ 2147483647 w 249"/>
                <a:gd name="T35" fmla="*/ 2147483647 h 209"/>
                <a:gd name="T36" fmla="*/ 2147483647 w 249"/>
                <a:gd name="T37" fmla="*/ 2147483647 h 209"/>
                <a:gd name="T38" fmla="*/ 2147483647 w 249"/>
                <a:gd name="T39" fmla="*/ 2147483647 h 209"/>
                <a:gd name="T40" fmla="*/ 2147483647 w 249"/>
                <a:gd name="T41" fmla="*/ 2147483647 h 209"/>
                <a:gd name="T42" fmla="*/ 2147483647 w 249"/>
                <a:gd name="T43" fmla="*/ 2147483647 h 209"/>
                <a:gd name="T44" fmla="*/ 2147483647 w 249"/>
                <a:gd name="T45" fmla="*/ 2147483647 h 209"/>
                <a:gd name="T46" fmla="*/ 2147483647 w 249"/>
                <a:gd name="T47" fmla="*/ 2147483647 h 209"/>
                <a:gd name="T48" fmla="*/ 2147483647 w 249"/>
                <a:gd name="T49" fmla="*/ 2147483647 h 209"/>
                <a:gd name="T50" fmla="*/ 2147483647 w 249"/>
                <a:gd name="T51" fmla="*/ 2147483647 h 209"/>
                <a:gd name="T52" fmla="*/ 2147483647 w 249"/>
                <a:gd name="T53" fmla="*/ 2147483647 h 209"/>
                <a:gd name="T54" fmla="*/ 2147483647 w 249"/>
                <a:gd name="T55" fmla="*/ 2147483647 h 209"/>
                <a:gd name="T56" fmla="*/ 0 w 249"/>
                <a:gd name="T57" fmla="*/ 2147483647 h 209"/>
                <a:gd name="T58" fmla="*/ 2147483647 w 249"/>
                <a:gd name="T59" fmla="*/ 2147483647 h 209"/>
                <a:gd name="T60" fmla="*/ 2147483647 w 249"/>
                <a:gd name="T61" fmla="*/ 2147483647 h 209"/>
                <a:gd name="T62" fmla="*/ 2147483647 w 249"/>
                <a:gd name="T63" fmla="*/ 2147483647 h 209"/>
                <a:gd name="T64" fmla="*/ 2147483647 w 249"/>
                <a:gd name="T65" fmla="*/ 2147483647 h 209"/>
                <a:gd name="T66" fmla="*/ 2147483647 w 249"/>
                <a:gd name="T67" fmla="*/ 2147483647 h 209"/>
                <a:gd name="T68" fmla="*/ 2147483647 w 249"/>
                <a:gd name="T69" fmla="*/ 2147483647 h 209"/>
                <a:gd name="T70" fmla="*/ 2147483647 w 249"/>
                <a:gd name="T71" fmla="*/ 2147483647 h 209"/>
                <a:gd name="T72" fmla="*/ 2147483647 w 249"/>
                <a:gd name="T73" fmla="*/ 2147483647 h 209"/>
                <a:gd name="T74" fmla="*/ 2147483647 w 249"/>
                <a:gd name="T75" fmla="*/ 2147483647 h 209"/>
                <a:gd name="T76" fmla="*/ 2147483647 w 249"/>
                <a:gd name="T77" fmla="*/ 214748364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4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9"/>
                  </a:lnTo>
                  <a:lnTo>
                    <a:pt x="240" y="117"/>
                  </a:lnTo>
                  <a:lnTo>
                    <a:pt x="208" y="133"/>
                  </a:lnTo>
                  <a:lnTo>
                    <a:pt x="247" y="145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9" y="155"/>
                  </a:lnTo>
                  <a:lnTo>
                    <a:pt x="248" y="160"/>
                  </a:lnTo>
                  <a:lnTo>
                    <a:pt x="247" y="164"/>
                  </a:lnTo>
                  <a:lnTo>
                    <a:pt x="244" y="170"/>
                  </a:lnTo>
                  <a:lnTo>
                    <a:pt x="144" y="209"/>
                  </a:lnTo>
                  <a:lnTo>
                    <a:pt x="0" y="163"/>
                  </a:lnTo>
                  <a:lnTo>
                    <a:pt x="3" y="159"/>
                  </a:lnTo>
                  <a:lnTo>
                    <a:pt x="25" y="150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1" name="Freeform 255">
              <a:extLst>
                <a:ext uri="{FF2B5EF4-FFF2-40B4-BE49-F238E27FC236}">
                  <a16:creationId xmlns:a16="http://schemas.microsoft.com/office/drawing/2014/main" id="{57C4EFBF-0439-A74D-8BDA-0925D9876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541" y="2385922"/>
              <a:ext cx="173305" cy="161890"/>
            </a:xfrm>
            <a:custGeom>
              <a:avLst/>
              <a:gdLst>
                <a:gd name="T0" fmla="*/ 2147483647 w 79"/>
                <a:gd name="T1" fmla="*/ 2147483647 h 91"/>
                <a:gd name="T2" fmla="*/ 2147483647 w 79"/>
                <a:gd name="T3" fmla="*/ 2147483647 h 91"/>
                <a:gd name="T4" fmla="*/ 2147483647 w 79"/>
                <a:gd name="T5" fmla="*/ 2147483647 h 91"/>
                <a:gd name="T6" fmla="*/ 2147483647 w 79"/>
                <a:gd name="T7" fmla="*/ 2147483647 h 91"/>
                <a:gd name="T8" fmla="*/ 2147483647 w 79"/>
                <a:gd name="T9" fmla="*/ 2147483647 h 91"/>
                <a:gd name="T10" fmla="*/ 2147483647 w 79"/>
                <a:gd name="T11" fmla="*/ 2147483647 h 91"/>
                <a:gd name="T12" fmla="*/ 2147483647 w 79"/>
                <a:gd name="T13" fmla="*/ 2147483647 h 91"/>
                <a:gd name="T14" fmla="*/ 2147483647 w 79"/>
                <a:gd name="T15" fmla="*/ 2147483647 h 91"/>
                <a:gd name="T16" fmla="*/ 2147483647 w 79"/>
                <a:gd name="T17" fmla="*/ 0 h 91"/>
                <a:gd name="T18" fmla="*/ 2147483647 w 79"/>
                <a:gd name="T19" fmla="*/ 0 h 91"/>
                <a:gd name="T20" fmla="*/ 2147483647 w 79"/>
                <a:gd name="T21" fmla="*/ 2147483647 h 91"/>
                <a:gd name="T22" fmla="*/ 2147483647 w 79"/>
                <a:gd name="T23" fmla="*/ 2147483647 h 91"/>
                <a:gd name="T24" fmla="*/ 2147483647 w 79"/>
                <a:gd name="T25" fmla="*/ 2147483647 h 91"/>
                <a:gd name="T26" fmla="*/ 2147483647 w 79"/>
                <a:gd name="T27" fmla="*/ 2147483647 h 91"/>
                <a:gd name="T28" fmla="*/ 2147483647 w 79"/>
                <a:gd name="T29" fmla="*/ 2147483647 h 91"/>
                <a:gd name="T30" fmla="*/ 2147483647 w 79"/>
                <a:gd name="T31" fmla="*/ 2147483647 h 91"/>
                <a:gd name="T32" fmla="*/ 2147483647 w 79"/>
                <a:gd name="T33" fmla="*/ 2147483647 h 91"/>
                <a:gd name="T34" fmla="*/ 2147483647 w 79"/>
                <a:gd name="T35" fmla="*/ 2147483647 h 91"/>
                <a:gd name="T36" fmla="*/ 2147483647 w 79"/>
                <a:gd name="T37" fmla="*/ 2147483647 h 91"/>
                <a:gd name="T38" fmla="*/ 2147483647 w 79"/>
                <a:gd name="T39" fmla="*/ 2147483647 h 91"/>
                <a:gd name="T40" fmla="*/ 0 w 79"/>
                <a:gd name="T41" fmla="*/ 2147483647 h 91"/>
                <a:gd name="T42" fmla="*/ 0 w 79"/>
                <a:gd name="T43" fmla="*/ 2147483647 h 91"/>
                <a:gd name="T44" fmla="*/ 0 w 79"/>
                <a:gd name="T45" fmla="*/ 2147483647 h 91"/>
                <a:gd name="T46" fmla="*/ 2147483647 w 79"/>
                <a:gd name="T47" fmla="*/ 2147483647 h 91"/>
                <a:gd name="T48" fmla="*/ 2147483647 w 79"/>
                <a:gd name="T49" fmla="*/ 2147483647 h 91"/>
                <a:gd name="T50" fmla="*/ 2147483647 w 79"/>
                <a:gd name="T51" fmla="*/ 2147483647 h 91"/>
                <a:gd name="T52" fmla="*/ 2147483647 w 79"/>
                <a:gd name="T53" fmla="*/ 2147483647 h 91"/>
                <a:gd name="T54" fmla="*/ 2147483647 w 79"/>
                <a:gd name="T55" fmla="*/ 2147483647 h 91"/>
                <a:gd name="T56" fmla="*/ 2147483647 w 79"/>
                <a:gd name="T57" fmla="*/ 2147483647 h 91"/>
                <a:gd name="T58" fmla="*/ 2147483647 w 79"/>
                <a:gd name="T59" fmla="*/ 2147483647 h 91"/>
                <a:gd name="T60" fmla="*/ 2147483647 w 79"/>
                <a:gd name="T61" fmla="*/ 2147483647 h 91"/>
                <a:gd name="T62" fmla="*/ 2147483647 w 79"/>
                <a:gd name="T63" fmla="*/ 2147483647 h 91"/>
                <a:gd name="T64" fmla="*/ 2147483647 w 79"/>
                <a:gd name="T65" fmla="*/ 2147483647 h 91"/>
                <a:gd name="T66" fmla="*/ 2147483647 w 79"/>
                <a:gd name="T67" fmla="*/ 2147483647 h 91"/>
                <a:gd name="T68" fmla="*/ 2147483647 w 79"/>
                <a:gd name="T69" fmla="*/ 2147483647 h 91"/>
                <a:gd name="T70" fmla="*/ 2147483647 w 79"/>
                <a:gd name="T71" fmla="*/ 2147483647 h 91"/>
                <a:gd name="T72" fmla="*/ 2147483647 w 79"/>
                <a:gd name="T73" fmla="*/ 2147483647 h 91"/>
                <a:gd name="T74" fmla="*/ 2147483647 w 79"/>
                <a:gd name="T75" fmla="*/ 2147483647 h 91"/>
                <a:gd name="T76" fmla="*/ 2147483647 w 79"/>
                <a:gd name="T77" fmla="*/ 2147483647 h 91"/>
                <a:gd name="T78" fmla="*/ 2147483647 w 79"/>
                <a:gd name="T79" fmla="*/ 2147483647 h 91"/>
                <a:gd name="T80" fmla="*/ 2147483647 w 79"/>
                <a:gd name="T81" fmla="*/ 2147483647 h 91"/>
                <a:gd name="T82" fmla="*/ 2147483647 w 79"/>
                <a:gd name="T83" fmla="*/ 2147483647 h 91"/>
                <a:gd name="T84" fmla="*/ 2147483647 w 79"/>
                <a:gd name="T85" fmla="*/ 2147483647 h 91"/>
                <a:gd name="T86" fmla="*/ 2147483647 w 79"/>
                <a:gd name="T87" fmla="*/ 2147483647 h 91"/>
                <a:gd name="T88" fmla="*/ 2147483647 w 79"/>
                <a:gd name="T89" fmla="*/ 2147483647 h 91"/>
                <a:gd name="T90" fmla="*/ 2147483647 w 79"/>
                <a:gd name="T91" fmla="*/ 2147483647 h 91"/>
                <a:gd name="T92" fmla="*/ 2147483647 w 79"/>
                <a:gd name="T93" fmla="*/ 2147483647 h 91"/>
                <a:gd name="T94" fmla="*/ 2147483647 w 79"/>
                <a:gd name="T95" fmla="*/ 2147483647 h 91"/>
                <a:gd name="T96" fmla="*/ 2147483647 w 79"/>
                <a:gd name="T97" fmla="*/ 2147483647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11" y="89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9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8" y="82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9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2" name="Freeform 256">
              <a:extLst>
                <a:ext uri="{FF2B5EF4-FFF2-40B4-BE49-F238E27FC236}">
                  <a16:creationId xmlns:a16="http://schemas.microsoft.com/office/drawing/2014/main" id="{52496044-B014-9041-BB60-95B796023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091" y="2432176"/>
              <a:ext cx="289573" cy="160111"/>
            </a:xfrm>
            <a:custGeom>
              <a:avLst/>
              <a:gdLst>
                <a:gd name="T0" fmla="*/ 2147483647 w 132"/>
                <a:gd name="T1" fmla="*/ 2147483647 h 90"/>
                <a:gd name="T2" fmla="*/ 0 w 132"/>
                <a:gd name="T3" fmla="*/ 2147483647 h 90"/>
                <a:gd name="T4" fmla="*/ 2147483647 w 132"/>
                <a:gd name="T5" fmla="*/ 2147483647 h 90"/>
                <a:gd name="T6" fmla="*/ 2147483647 w 132"/>
                <a:gd name="T7" fmla="*/ 2147483647 h 90"/>
                <a:gd name="T8" fmla="*/ 2147483647 w 132"/>
                <a:gd name="T9" fmla="*/ 2147483647 h 90"/>
                <a:gd name="T10" fmla="*/ 2147483647 w 132"/>
                <a:gd name="T11" fmla="*/ 2147483647 h 90"/>
                <a:gd name="T12" fmla="*/ 2147483647 w 132"/>
                <a:gd name="T13" fmla="*/ 2147483647 h 90"/>
                <a:gd name="T14" fmla="*/ 2147483647 w 132"/>
                <a:gd name="T15" fmla="*/ 2147483647 h 90"/>
                <a:gd name="T16" fmla="*/ 2147483647 w 132"/>
                <a:gd name="T17" fmla="*/ 2147483647 h 90"/>
                <a:gd name="T18" fmla="*/ 2147483647 w 132"/>
                <a:gd name="T19" fmla="*/ 2147483647 h 90"/>
                <a:gd name="T20" fmla="*/ 2147483647 w 132"/>
                <a:gd name="T21" fmla="*/ 2147483647 h 90"/>
                <a:gd name="T22" fmla="*/ 2147483647 w 132"/>
                <a:gd name="T23" fmla="*/ 2147483647 h 90"/>
                <a:gd name="T24" fmla="*/ 2147483647 w 132"/>
                <a:gd name="T25" fmla="*/ 2147483647 h 90"/>
                <a:gd name="T26" fmla="*/ 2147483647 w 132"/>
                <a:gd name="T27" fmla="*/ 2147483647 h 90"/>
                <a:gd name="T28" fmla="*/ 2147483647 w 132"/>
                <a:gd name="T29" fmla="*/ 2147483647 h 90"/>
                <a:gd name="T30" fmla="*/ 2147483647 w 132"/>
                <a:gd name="T31" fmla="*/ 2147483647 h 90"/>
                <a:gd name="T32" fmla="*/ 2147483647 w 132"/>
                <a:gd name="T33" fmla="*/ 2147483647 h 90"/>
                <a:gd name="T34" fmla="*/ 2147483647 w 132"/>
                <a:gd name="T35" fmla="*/ 2147483647 h 90"/>
                <a:gd name="T36" fmla="*/ 2147483647 w 132"/>
                <a:gd name="T37" fmla="*/ 2147483647 h 90"/>
                <a:gd name="T38" fmla="*/ 2147483647 w 132"/>
                <a:gd name="T39" fmla="*/ 2147483647 h 90"/>
                <a:gd name="T40" fmla="*/ 2147483647 w 132"/>
                <a:gd name="T41" fmla="*/ 2147483647 h 90"/>
                <a:gd name="T42" fmla="*/ 2147483647 w 132"/>
                <a:gd name="T43" fmla="*/ 2147483647 h 90"/>
                <a:gd name="T44" fmla="*/ 2147483647 w 132"/>
                <a:gd name="T45" fmla="*/ 2147483647 h 90"/>
                <a:gd name="T46" fmla="*/ 2147483647 w 132"/>
                <a:gd name="T47" fmla="*/ 2147483647 h 90"/>
                <a:gd name="T48" fmla="*/ 2147483647 w 132"/>
                <a:gd name="T49" fmla="*/ 2147483647 h 90"/>
                <a:gd name="T50" fmla="*/ 2147483647 w 132"/>
                <a:gd name="T51" fmla="*/ 0 h 90"/>
                <a:gd name="T52" fmla="*/ 2147483647 w 132"/>
                <a:gd name="T53" fmla="*/ 0 h 90"/>
                <a:gd name="T54" fmla="*/ 2147483647 w 132"/>
                <a:gd name="T55" fmla="*/ 2147483647 h 90"/>
                <a:gd name="T56" fmla="*/ 2147483647 w 132"/>
                <a:gd name="T57" fmla="*/ 2147483647 h 90"/>
                <a:gd name="T58" fmla="*/ 2147483647 w 132"/>
                <a:gd name="T59" fmla="*/ 2147483647 h 90"/>
                <a:gd name="T60" fmla="*/ 2147483647 w 132"/>
                <a:gd name="T61" fmla="*/ 2147483647 h 90"/>
                <a:gd name="T62" fmla="*/ 2147483647 w 132"/>
                <a:gd name="T63" fmla="*/ 2147483647 h 90"/>
                <a:gd name="T64" fmla="*/ 2147483647 w 132"/>
                <a:gd name="T65" fmla="*/ 2147483647 h 90"/>
                <a:gd name="T66" fmla="*/ 2147483647 w 132"/>
                <a:gd name="T67" fmla="*/ 2147483647 h 90"/>
                <a:gd name="T68" fmla="*/ 2147483647 w 132"/>
                <a:gd name="T69" fmla="*/ 2147483647 h 90"/>
                <a:gd name="T70" fmla="*/ 2147483647 w 132"/>
                <a:gd name="T71" fmla="*/ 2147483647 h 90"/>
                <a:gd name="T72" fmla="*/ 2147483647 w 132"/>
                <a:gd name="T73" fmla="*/ 2147483647 h 90"/>
                <a:gd name="T74" fmla="*/ 2147483647 w 132"/>
                <a:gd name="T75" fmla="*/ 2147483647 h 90"/>
                <a:gd name="T76" fmla="*/ 2147483647 w 132"/>
                <a:gd name="T77" fmla="*/ 2147483647 h 90"/>
                <a:gd name="T78" fmla="*/ 2147483647 w 132"/>
                <a:gd name="T79" fmla="*/ 2147483647 h 90"/>
                <a:gd name="T80" fmla="*/ 2147483647 w 132"/>
                <a:gd name="T81" fmla="*/ 2147483647 h 90"/>
                <a:gd name="T82" fmla="*/ 2147483647 w 132"/>
                <a:gd name="T83" fmla="*/ 2147483647 h 90"/>
                <a:gd name="T84" fmla="*/ 2147483647 w 132"/>
                <a:gd name="T85" fmla="*/ 2147483647 h 90"/>
                <a:gd name="T86" fmla="*/ 2147483647 w 132"/>
                <a:gd name="T87" fmla="*/ 2147483647 h 90"/>
                <a:gd name="T88" fmla="*/ 2147483647 w 132"/>
                <a:gd name="T89" fmla="*/ 2147483647 h 90"/>
                <a:gd name="T90" fmla="*/ 2147483647 w 132"/>
                <a:gd name="T91" fmla="*/ 2147483647 h 90"/>
                <a:gd name="T92" fmla="*/ 2147483647 w 132"/>
                <a:gd name="T93" fmla="*/ 2147483647 h 90"/>
                <a:gd name="T94" fmla="*/ 2147483647 w 132"/>
                <a:gd name="T95" fmla="*/ 2147483647 h 90"/>
                <a:gd name="T96" fmla="*/ 2147483647 w 132"/>
                <a:gd name="T97" fmla="*/ 2147483647 h 90"/>
                <a:gd name="T98" fmla="*/ 2147483647 w 132"/>
                <a:gd name="T99" fmla="*/ 2147483647 h 90"/>
                <a:gd name="T100" fmla="*/ 2147483647 w 132"/>
                <a:gd name="T101" fmla="*/ 2147483647 h 90"/>
                <a:gd name="T102" fmla="*/ 2147483647 w 132"/>
                <a:gd name="T103" fmla="*/ 2147483647 h 90"/>
                <a:gd name="T104" fmla="*/ 2147483647 w 132"/>
                <a:gd name="T105" fmla="*/ 2147483647 h 90"/>
                <a:gd name="T106" fmla="*/ 2147483647 w 132"/>
                <a:gd name="T107" fmla="*/ 214748364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4"/>
                  </a:lnTo>
                  <a:lnTo>
                    <a:pt x="112" y="71"/>
                  </a:lnTo>
                  <a:lnTo>
                    <a:pt x="117" y="65"/>
                  </a:lnTo>
                  <a:lnTo>
                    <a:pt x="121" y="59"/>
                  </a:lnTo>
                  <a:lnTo>
                    <a:pt x="125" y="53"/>
                  </a:lnTo>
                  <a:lnTo>
                    <a:pt x="128" y="46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2"/>
                  </a:lnTo>
                  <a:lnTo>
                    <a:pt x="129" y="12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4"/>
                  </a:lnTo>
                  <a:lnTo>
                    <a:pt x="117" y="11"/>
                  </a:lnTo>
                  <a:lnTo>
                    <a:pt x="118" y="18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5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71"/>
                  </a:lnTo>
                  <a:lnTo>
                    <a:pt x="90" y="72"/>
                  </a:lnTo>
                  <a:lnTo>
                    <a:pt x="85" y="72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3" y="72"/>
                  </a:lnTo>
                  <a:lnTo>
                    <a:pt x="69" y="71"/>
                  </a:lnTo>
                  <a:lnTo>
                    <a:pt x="69" y="83"/>
                  </a:lnTo>
                  <a:lnTo>
                    <a:pt x="3" y="76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3" name="Freeform 257">
              <a:extLst>
                <a:ext uri="{FF2B5EF4-FFF2-40B4-BE49-F238E27FC236}">
                  <a16:creationId xmlns:a16="http://schemas.microsoft.com/office/drawing/2014/main" id="{2A0E3314-2BAD-D84E-B68D-81867665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91" y="2588728"/>
              <a:ext cx="210598" cy="55149"/>
            </a:xfrm>
            <a:custGeom>
              <a:avLst/>
              <a:gdLst>
                <a:gd name="T0" fmla="*/ 2147483647 w 96"/>
                <a:gd name="T1" fmla="*/ 2147483647 h 31"/>
                <a:gd name="T2" fmla="*/ 2147483647 w 96"/>
                <a:gd name="T3" fmla="*/ 0 h 31"/>
                <a:gd name="T4" fmla="*/ 0 w 96"/>
                <a:gd name="T5" fmla="*/ 2147483647 h 31"/>
                <a:gd name="T6" fmla="*/ 2147483647 w 96"/>
                <a:gd name="T7" fmla="*/ 2147483647 h 31"/>
                <a:gd name="T8" fmla="*/ 2147483647 w 96"/>
                <a:gd name="T9" fmla="*/ 214748364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1"/>
                <a:gd name="T17" fmla="*/ 96 w 9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1">
                  <a:moveTo>
                    <a:pt x="96" y="11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93" y="31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4" name="Freeform 258">
              <a:extLst>
                <a:ext uri="{FF2B5EF4-FFF2-40B4-BE49-F238E27FC236}">
                  <a16:creationId xmlns:a16="http://schemas.microsoft.com/office/drawing/2014/main" id="{0F71DFAB-9B69-CA47-A4BF-4813AE16F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96" y="2606518"/>
              <a:ext cx="92137" cy="24906"/>
            </a:xfrm>
            <a:custGeom>
              <a:avLst/>
              <a:gdLst>
                <a:gd name="T0" fmla="*/ 2147483647 w 42"/>
                <a:gd name="T1" fmla="*/ 2147483647 h 14"/>
                <a:gd name="T2" fmla="*/ 2147483647 w 42"/>
                <a:gd name="T3" fmla="*/ 0 h 14"/>
                <a:gd name="T4" fmla="*/ 0 w 42"/>
                <a:gd name="T5" fmla="*/ 2147483647 h 14"/>
                <a:gd name="T6" fmla="*/ 2147483647 w 42"/>
                <a:gd name="T7" fmla="*/ 2147483647 h 14"/>
                <a:gd name="T8" fmla="*/ 2147483647 w 42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5" name="Freeform 259">
              <a:extLst>
                <a:ext uri="{FF2B5EF4-FFF2-40B4-BE49-F238E27FC236}">
                  <a16:creationId xmlns:a16="http://schemas.microsoft.com/office/drawing/2014/main" id="{97673470-5D0A-5946-876A-DA8AE7CB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960" y="2594065"/>
              <a:ext cx="61425" cy="17790"/>
            </a:xfrm>
            <a:custGeom>
              <a:avLst/>
              <a:gdLst>
                <a:gd name="T0" fmla="*/ 2147483647 w 28"/>
                <a:gd name="T1" fmla="*/ 2147483647 h 10"/>
                <a:gd name="T2" fmla="*/ 0 w 28"/>
                <a:gd name="T3" fmla="*/ 0 h 10"/>
                <a:gd name="T4" fmla="*/ 0 w 28"/>
                <a:gd name="T5" fmla="*/ 2147483647 h 10"/>
                <a:gd name="T6" fmla="*/ 2147483647 w 28"/>
                <a:gd name="T7" fmla="*/ 2147483647 h 10"/>
                <a:gd name="T8" fmla="*/ 2147483647 w 2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6" name="Freeform 260">
              <a:extLst>
                <a:ext uri="{FF2B5EF4-FFF2-40B4-BE49-F238E27FC236}">
                  <a16:creationId xmlns:a16="http://schemas.microsoft.com/office/drawing/2014/main" id="{091FD644-D7E2-5447-BA2D-33C841C2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6" y="2611855"/>
              <a:ext cx="355385" cy="96066"/>
            </a:xfrm>
            <a:custGeom>
              <a:avLst/>
              <a:gdLst>
                <a:gd name="T0" fmla="*/ 0 w 162"/>
                <a:gd name="T1" fmla="*/ 2147483647 h 54"/>
                <a:gd name="T2" fmla="*/ 0 w 162"/>
                <a:gd name="T3" fmla="*/ 2147483647 h 54"/>
                <a:gd name="T4" fmla="*/ 2147483647 w 162"/>
                <a:gd name="T5" fmla="*/ 2147483647 h 54"/>
                <a:gd name="T6" fmla="*/ 2147483647 w 162"/>
                <a:gd name="T7" fmla="*/ 2147483647 h 54"/>
                <a:gd name="T8" fmla="*/ 2147483647 w 162"/>
                <a:gd name="T9" fmla="*/ 2147483647 h 54"/>
                <a:gd name="T10" fmla="*/ 2147483647 w 162"/>
                <a:gd name="T11" fmla="*/ 2147483647 h 54"/>
                <a:gd name="T12" fmla="*/ 2147483647 w 162"/>
                <a:gd name="T13" fmla="*/ 2147483647 h 54"/>
                <a:gd name="T14" fmla="*/ 2147483647 w 162"/>
                <a:gd name="T15" fmla="*/ 2147483647 h 54"/>
                <a:gd name="T16" fmla="*/ 2147483647 w 162"/>
                <a:gd name="T17" fmla="*/ 2147483647 h 54"/>
                <a:gd name="T18" fmla="*/ 2147483647 w 162"/>
                <a:gd name="T19" fmla="*/ 2147483647 h 54"/>
                <a:gd name="T20" fmla="*/ 2147483647 w 162"/>
                <a:gd name="T21" fmla="*/ 2147483647 h 54"/>
                <a:gd name="T22" fmla="*/ 2147483647 w 162"/>
                <a:gd name="T23" fmla="*/ 2147483647 h 54"/>
                <a:gd name="T24" fmla="*/ 2147483647 w 162"/>
                <a:gd name="T25" fmla="*/ 2147483647 h 54"/>
                <a:gd name="T26" fmla="*/ 2147483647 w 162"/>
                <a:gd name="T27" fmla="*/ 2147483647 h 54"/>
                <a:gd name="T28" fmla="*/ 2147483647 w 162"/>
                <a:gd name="T29" fmla="*/ 2147483647 h 54"/>
                <a:gd name="T30" fmla="*/ 2147483647 w 162"/>
                <a:gd name="T31" fmla="*/ 2147483647 h 54"/>
                <a:gd name="T32" fmla="*/ 2147483647 w 162"/>
                <a:gd name="T33" fmla="*/ 0 h 54"/>
                <a:gd name="T34" fmla="*/ 2147483647 w 162"/>
                <a:gd name="T35" fmla="*/ 2147483647 h 54"/>
                <a:gd name="T36" fmla="*/ 2147483647 w 162"/>
                <a:gd name="T37" fmla="*/ 2147483647 h 54"/>
                <a:gd name="T38" fmla="*/ 2147483647 w 162"/>
                <a:gd name="T39" fmla="*/ 2147483647 h 54"/>
                <a:gd name="T40" fmla="*/ 2147483647 w 162"/>
                <a:gd name="T41" fmla="*/ 2147483647 h 54"/>
                <a:gd name="T42" fmla="*/ 2147483647 w 162"/>
                <a:gd name="T43" fmla="*/ 2147483647 h 54"/>
                <a:gd name="T44" fmla="*/ 2147483647 w 162"/>
                <a:gd name="T45" fmla="*/ 2147483647 h 54"/>
                <a:gd name="T46" fmla="*/ 2147483647 w 162"/>
                <a:gd name="T47" fmla="*/ 2147483647 h 54"/>
                <a:gd name="T48" fmla="*/ 2147483647 w 162"/>
                <a:gd name="T49" fmla="*/ 2147483647 h 54"/>
                <a:gd name="T50" fmla="*/ 2147483647 w 162"/>
                <a:gd name="T51" fmla="*/ 2147483647 h 54"/>
                <a:gd name="T52" fmla="*/ 2147483647 w 162"/>
                <a:gd name="T53" fmla="*/ 2147483647 h 54"/>
                <a:gd name="T54" fmla="*/ 2147483647 w 162"/>
                <a:gd name="T55" fmla="*/ 2147483647 h 54"/>
                <a:gd name="T56" fmla="*/ 2147483647 w 162"/>
                <a:gd name="T57" fmla="*/ 2147483647 h 54"/>
                <a:gd name="T58" fmla="*/ 2147483647 w 162"/>
                <a:gd name="T59" fmla="*/ 2147483647 h 54"/>
                <a:gd name="T60" fmla="*/ 2147483647 w 162"/>
                <a:gd name="T61" fmla="*/ 2147483647 h 54"/>
                <a:gd name="T62" fmla="*/ 2147483647 w 162"/>
                <a:gd name="T63" fmla="*/ 2147483647 h 54"/>
                <a:gd name="T64" fmla="*/ 2147483647 w 162"/>
                <a:gd name="T65" fmla="*/ 2147483647 h 54"/>
                <a:gd name="T66" fmla="*/ 2147483647 w 162"/>
                <a:gd name="T67" fmla="*/ 2147483647 h 54"/>
                <a:gd name="T68" fmla="*/ 0 w 162"/>
                <a:gd name="T69" fmla="*/ 214748364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8" y="31"/>
                  </a:lnTo>
                  <a:lnTo>
                    <a:pt x="157" y="33"/>
                  </a:lnTo>
                  <a:lnTo>
                    <a:pt x="155" y="34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7" name="Freeform 261">
              <a:extLst>
                <a:ext uri="{FF2B5EF4-FFF2-40B4-BE49-F238E27FC236}">
                  <a16:creationId xmlns:a16="http://schemas.microsoft.com/office/drawing/2014/main" id="{2CE9A720-6BFD-A843-94C5-E5D6B4377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171" y="2601181"/>
              <a:ext cx="125043" cy="46254"/>
            </a:xfrm>
            <a:custGeom>
              <a:avLst/>
              <a:gdLst>
                <a:gd name="T0" fmla="*/ 2147483647 w 57"/>
                <a:gd name="T1" fmla="*/ 2147483647 h 26"/>
                <a:gd name="T2" fmla="*/ 2147483647 w 57"/>
                <a:gd name="T3" fmla="*/ 2147483647 h 26"/>
                <a:gd name="T4" fmla="*/ 2147483647 w 57"/>
                <a:gd name="T5" fmla="*/ 0 h 26"/>
                <a:gd name="T6" fmla="*/ 0 w 57"/>
                <a:gd name="T7" fmla="*/ 2147483647 h 26"/>
                <a:gd name="T8" fmla="*/ 0 w 57"/>
                <a:gd name="T9" fmla="*/ 2147483647 h 26"/>
                <a:gd name="T10" fmla="*/ 2147483647 w 57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8" name="Freeform 262">
              <a:extLst>
                <a:ext uri="{FF2B5EF4-FFF2-40B4-BE49-F238E27FC236}">
                  <a16:creationId xmlns:a16="http://schemas.microsoft.com/office/drawing/2014/main" id="{E3AD0233-0D19-FF40-B31C-378F8448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917" y="2403712"/>
              <a:ext cx="70199" cy="220597"/>
            </a:xfrm>
            <a:custGeom>
              <a:avLst/>
              <a:gdLst>
                <a:gd name="T0" fmla="*/ 2147483647 w 32"/>
                <a:gd name="T1" fmla="*/ 2147483647 h 124"/>
                <a:gd name="T2" fmla="*/ 2147483647 w 32"/>
                <a:gd name="T3" fmla="*/ 2147483647 h 124"/>
                <a:gd name="T4" fmla="*/ 2147483647 w 32"/>
                <a:gd name="T5" fmla="*/ 2147483647 h 124"/>
                <a:gd name="T6" fmla="*/ 2147483647 w 32"/>
                <a:gd name="T7" fmla="*/ 2147483647 h 124"/>
                <a:gd name="T8" fmla="*/ 2147483647 w 32"/>
                <a:gd name="T9" fmla="*/ 2147483647 h 124"/>
                <a:gd name="T10" fmla="*/ 2147483647 w 32"/>
                <a:gd name="T11" fmla="*/ 2147483647 h 124"/>
                <a:gd name="T12" fmla="*/ 2147483647 w 32"/>
                <a:gd name="T13" fmla="*/ 2147483647 h 124"/>
                <a:gd name="T14" fmla="*/ 2147483647 w 32"/>
                <a:gd name="T15" fmla="*/ 0 h 124"/>
                <a:gd name="T16" fmla="*/ 2147483647 w 32"/>
                <a:gd name="T17" fmla="*/ 0 h 124"/>
                <a:gd name="T18" fmla="*/ 2147483647 w 32"/>
                <a:gd name="T19" fmla="*/ 0 h 124"/>
                <a:gd name="T20" fmla="*/ 2147483647 w 32"/>
                <a:gd name="T21" fmla="*/ 0 h 124"/>
                <a:gd name="T22" fmla="*/ 2147483647 w 32"/>
                <a:gd name="T23" fmla="*/ 0 h 124"/>
                <a:gd name="T24" fmla="*/ 2147483647 w 32"/>
                <a:gd name="T25" fmla="*/ 2147483647 h 124"/>
                <a:gd name="T26" fmla="*/ 2147483647 w 32"/>
                <a:gd name="T27" fmla="*/ 2147483647 h 124"/>
                <a:gd name="T28" fmla="*/ 2147483647 w 32"/>
                <a:gd name="T29" fmla="*/ 2147483647 h 124"/>
                <a:gd name="T30" fmla="*/ 2147483647 w 32"/>
                <a:gd name="T31" fmla="*/ 2147483647 h 124"/>
                <a:gd name="T32" fmla="*/ 0 w 32"/>
                <a:gd name="T33" fmla="*/ 2147483647 h 124"/>
                <a:gd name="T34" fmla="*/ 0 w 32"/>
                <a:gd name="T35" fmla="*/ 2147483647 h 124"/>
                <a:gd name="T36" fmla="*/ 2147483647 w 32"/>
                <a:gd name="T37" fmla="*/ 2147483647 h 124"/>
                <a:gd name="T38" fmla="*/ 2147483647 w 32"/>
                <a:gd name="T39" fmla="*/ 2147483647 h 124"/>
                <a:gd name="T40" fmla="*/ 2147483647 w 32"/>
                <a:gd name="T41" fmla="*/ 2147483647 h 124"/>
                <a:gd name="T42" fmla="*/ 2147483647 w 32"/>
                <a:gd name="T43" fmla="*/ 2147483647 h 124"/>
                <a:gd name="T44" fmla="*/ 2147483647 w 32"/>
                <a:gd name="T45" fmla="*/ 2147483647 h 124"/>
                <a:gd name="T46" fmla="*/ 2147483647 w 32"/>
                <a:gd name="T47" fmla="*/ 2147483647 h 124"/>
                <a:gd name="T48" fmla="*/ 2147483647 w 32"/>
                <a:gd name="T49" fmla="*/ 2147483647 h 124"/>
                <a:gd name="T50" fmla="*/ 2147483647 w 32"/>
                <a:gd name="T51" fmla="*/ 2147483647 h 124"/>
                <a:gd name="T52" fmla="*/ 2147483647 w 32"/>
                <a:gd name="T53" fmla="*/ 2147483647 h 124"/>
                <a:gd name="T54" fmla="*/ 2147483647 w 32"/>
                <a:gd name="T55" fmla="*/ 2147483647 h 124"/>
                <a:gd name="T56" fmla="*/ 2147483647 w 32"/>
                <a:gd name="T57" fmla="*/ 2147483647 h 124"/>
                <a:gd name="T58" fmla="*/ 2147483647 w 32"/>
                <a:gd name="T59" fmla="*/ 2147483647 h 124"/>
                <a:gd name="T60" fmla="*/ 2147483647 w 32"/>
                <a:gd name="T61" fmla="*/ 2147483647 h 124"/>
                <a:gd name="T62" fmla="*/ 2147483647 w 32"/>
                <a:gd name="T63" fmla="*/ 2147483647 h 124"/>
                <a:gd name="T64" fmla="*/ 2147483647 w 32"/>
                <a:gd name="T65" fmla="*/ 2147483647 h 124"/>
                <a:gd name="T66" fmla="*/ 2147483647 w 32"/>
                <a:gd name="T67" fmla="*/ 2147483647 h 124"/>
                <a:gd name="T68" fmla="*/ 2147483647 w 32"/>
                <a:gd name="T69" fmla="*/ 2147483647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4"/>
                <a:gd name="T107" fmla="*/ 32 w 32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4">
                  <a:moveTo>
                    <a:pt x="32" y="4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3" y="124"/>
                  </a:lnTo>
                  <a:lnTo>
                    <a:pt x="4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5" y="121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6"/>
                  </a:lnTo>
                  <a:lnTo>
                    <a:pt x="29" y="114"/>
                  </a:lnTo>
                  <a:lnTo>
                    <a:pt x="32" y="113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49" name="Freeform 263">
              <a:extLst>
                <a:ext uri="{FF2B5EF4-FFF2-40B4-BE49-F238E27FC236}">
                  <a16:creationId xmlns:a16="http://schemas.microsoft.com/office/drawing/2014/main" id="{B3109559-AD0A-4E47-8C0C-85FF0380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111" y="2407270"/>
              <a:ext cx="59231" cy="185017"/>
            </a:xfrm>
            <a:custGeom>
              <a:avLst/>
              <a:gdLst>
                <a:gd name="T0" fmla="*/ 2147483647 w 27"/>
                <a:gd name="T1" fmla="*/ 2147483647 h 104"/>
                <a:gd name="T2" fmla="*/ 2147483647 w 27"/>
                <a:gd name="T3" fmla="*/ 2147483647 h 104"/>
                <a:gd name="T4" fmla="*/ 2147483647 w 27"/>
                <a:gd name="T5" fmla="*/ 2147483647 h 104"/>
                <a:gd name="T6" fmla="*/ 2147483647 w 27"/>
                <a:gd name="T7" fmla="*/ 2147483647 h 104"/>
                <a:gd name="T8" fmla="*/ 2147483647 w 27"/>
                <a:gd name="T9" fmla="*/ 2147483647 h 104"/>
                <a:gd name="T10" fmla="*/ 2147483647 w 27"/>
                <a:gd name="T11" fmla="*/ 2147483647 h 104"/>
                <a:gd name="T12" fmla="*/ 2147483647 w 27"/>
                <a:gd name="T13" fmla="*/ 0 h 104"/>
                <a:gd name="T14" fmla="*/ 2147483647 w 27"/>
                <a:gd name="T15" fmla="*/ 0 h 104"/>
                <a:gd name="T16" fmla="*/ 2147483647 w 27"/>
                <a:gd name="T17" fmla="*/ 0 h 104"/>
                <a:gd name="T18" fmla="*/ 2147483647 w 27"/>
                <a:gd name="T19" fmla="*/ 0 h 104"/>
                <a:gd name="T20" fmla="*/ 2147483647 w 27"/>
                <a:gd name="T21" fmla="*/ 0 h 104"/>
                <a:gd name="T22" fmla="*/ 2147483647 w 27"/>
                <a:gd name="T23" fmla="*/ 0 h 104"/>
                <a:gd name="T24" fmla="*/ 2147483647 w 27"/>
                <a:gd name="T25" fmla="*/ 0 h 104"/>
                <a:gd name="T26" fmla="*/ 2147483647 w 27"/>
                <a:gd name="T27" fmla="*/ 2147483647 h 104"/>
                <a:gd name="T28" fmla="*/ 2147483647 w 27"/>
                <a:gd name="T29" fmla="*/ 2147483647 h 104"/>
                <a:gd name="T30" fmla="*/ 2147483647 w 27"/>
                <a:gd name="T31" fmla="*/ 2147483647 h 104"/>
                <a:gd name="T32" fmla="*/ 0 w 27"/>
                <a:gd name="T33" fmla="*/ 2147483647 h 104"/>
                <a:gd name="T34" fmla="*/ 0 w 27"/>
                <a:gd name="T35" fmla="*/ 2147483647 h 104"/>
                <a:gd name="T36" fmla="*/ 0 w 27"/>
                <a:gd name="T37" fmla="*/ 2147483647 h 104"/>
                <a:gd name="T38" fmla="*/ 2147483647 w 27"/>
                <a:gd name="T39" fmla="*/ 2147483647 h 104"/>
                <a:gd name="T40" fmla="*/ 2147483647 w 27"/>
                <a:gd name="T41" fmla="*/ 2147483647 h 104"/>
                <a:gd name="T42" fmla="*/ 2147483647 w 27"/>
                <a:gd name="T43" fmla="*/ 2147483647 h 104"/>
                <a:gd name="T44" fmla="*/ 2147483647 w 27"/>
                <a:gd name="T45" fmla="*/ 2147483647 h 104"/>
                <a:gd name="T46" fmla="*/ 2147483647 w 27"/>
                <a:gd name="T47" fmla="*/ 2147483647 h 104"/>
                <a:gd name="T48" fmla="*/ 2147483647 w 27"/>
                <a:gd name="T49" fmla="*/ 2147483647 h 104"/>
                <a:gd name="T50" fmla="*/ 2147483647 w 27"/>
                <a:gd name="T51" fmla="*/ 2147483647 h 104"/>
                <a:gd name="T52" fmla="*/ 2147483647 w 27"/>
                <a:gd name="T53" fmla="*/ 2147483647 h 104"/>
                <a:gd name="T54" fmla="*/ 2147483647 w 27"/>
                <a:gd name="T55" fmla="*/ 2147483647 h 104"/>
                <a:gd name="T56" fmla="*/ 2147483647 w 27"/>
                <a:gd name="T57" fmla="*/ 2147483647 h 104"/>
                <a:gd name="T58" fmla="*/ 2147483647 w 27"/>
                <a:gd name="T59" fmla="*/ 2147483647 h 104"/>
                <a:gd name="T60" fmla="*/ 2147483647 w 27"/>
                <a:gd name="T61" fmla="*/ 2147483647 h 104"/>
                <a:gd name="T62" fmla="*/ 2147483647 w 27"/>
                <a:gd name="T63" fmla="*/ 2147483647 h 104"/>
                <a:gd name="T64" fmla="*/ 2147483647 w 27"/>
                <a:gd name="T65" fmla="*/ 2147483647 h 104"/>
                <a:gd name="T66" fmla="*/ 2147483647 w 27"/>
                <a:gd name="T67" fmla="*/ 2147483647 h 104"/>
                <a:gd name="T68" fmla="*/ 2147483647 w 27"/>
                <a:gd name="T69" fmla="*/ 2147483647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2"/>
                  </a:lnTo>
                  <a:lnTo>
                    <a:pt x="10" y="102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6" y="100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5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0" name="Freeform 264">
              <a:extLst>
                <a:ext uri="{FF2B5EF4-FFF2-40B4-BE49-F238E27FC236}">
                  <a16:creationId xmlns:a16="http://schemas.microsoft.com/office/drawing/2014/main" id="{115F895D-1EC0-1447-B889-E997E2DE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498" y="2409049"/>
              <a:ext cx="48262" cy="149436"/>
            </a:xfrm>
            <a:custGeom>
              <a:avLst/>
              <a:gdLst>
                <a:gd name="T0" fmla="*/ 2147483647 w 22"/>
                <a:gd name="T1" fmla="*/ 2147483647 h 84"/>
                <a:gd name="T2" fmla="*/ 2147483647 w 22"/>
                <a:gd name="T3" fmla="*/ 2147483647 h 84"/>
                <a:gd name="T4" fmla="*/ 2147483647 w 22"/>
                <a:gd name="T5" fmla="*/ 2147483647 h 84"/>
                <a:gd name="T6" fmla="*/ 2147483647 w 22"/>
                <a:gd name="T7" fmla="*/ 2147483647 h 84"/>
                <a:gd name="T8" fmla="*/ 2147483647 w 22"/>
                <a:gd name="T9" fmla="*/ 2147483647 h 84"/>
                <a:gd name="T10" fmla="*/ 2147483647 w 22"/>
                <a:gd name="T11" fmla="*/ 2147483647 h 84"/>
                <a:gd name="T12" fmla="*/ 2147483647 w 22"/>
                <a:gd name="T13" fmla="*/ 0 h 84"/>
                <a:gd name="T14" fmla="*/ 2147483647 w 22"/>
                <a:gd name="T15" fmla="*/ 0 h 84"/>
                <a:gd name="T16" fmla="*/ 2147483647 w 22"/>
                <a:gd name="T17" fmla="*/ 0 h 84"/>
                <a:gd name="T18" fmla="*/ 2147483647 w 22"/>
                <a:gd name="T19" fmla="*/ 0 h 84"/>
                <a:gd name="T20" fmla="*/ 2147483647 w 22"/>
                <a:gd name="T21" fmla="*/ 0 h 84"/>
                <a:gd name="T22" fmla="*/ 2147483647 w 22"/>
                <a:gd name="T23" fmla="*/ 0 h 84"/>
                <a:gd name="T24" fmla="*/ 2147483647 w 22"/>
                <a:gd name="T25" fmla="*/ 0 h 84"/>
                <a:gd name="T26" fmla="*/ 2147483647 w 22"/>
                <a:gd name="T27" fmla="*/ 2147483647 h 84"/>
                <a:gd name="T28" fmla="*/ 2147483647 w 22"/>
                <a:gd name="T29" fmla="*/ 2147483647 h 84"/>
                <a:gd name="T30" fmla="*/ 2147483647 w 22"/>
                <a:gd name="T31" fmla="*/ 2147483647 h 84"/>
                <a:gd name="T32" fmla="*/ 0 w 22"/>
                <a:gd name="T33" fmla="*/ 2147483647 h 84"/>
                <a:gd name="T34" fmla="*/ 0 w 22"/>
                <a:gd name="T35" fmla="*/ 2147483647 h 84"/>
                <a:gd name="T36" fmla="*/ 0 w 22"/>
                <a:gd name="T37" fmla="*/ 2147483647 h 84"/>
                <a:gd name="T38" fmla="*/ 0 w 22"/>
                <a:gd name="T39" fmla="*/ 2147483647 h 84"/>
                <a:gd name="T40" fmla="*/ 2147483647 w 22"/>
                <a:gd name="T41" fmla="*/ 2147483647 h 84"/>
                <a:gd name="T42" fmla="*/ 2147483647 w 22"/>
                <a:gd name="T43" fmla="*/ 2147483647 h 84"/>
                <a:gd name="T44" fmla="*/ 2147483647 w 22"/>
                <a:gd name="T45" fmla="*/ 2147483647 h 84"/>
                <a:gd name="T46" fmla="*/ 2147483647 w 22"/>
                <a:gd name="T47" fmla="*/ 2147483647 h 84"/>
                <a:gd name="T48" fmla="*/ 2147483647 w 22"/>
                <a:gd name="T49" fmla="*/ 2147483647 h 84"/>
                <a:gd name="T50" fmla="*/ 2147483647 w 22"/>
                <a:gd name="T51" fmla="*/ 2147483647 h 84"/>
                <a:gd name="T52" fmla="*/ 2147483647 w 22"/>
                <a:gd name="T53" fmla="*/ 2147483647 h 84"/>
                <a:gd name="T54" fmla="*/ 2147483647 w 22"/>
                <a:gd name="T55" fmla="*/ 2147483647 h 84"/>
                <a:gd name="T56" fmla="*/ 2147483647 w 22"/>
                <a:gd name="T57" fmla="*/ 2147483647 h 84"/>
                <a:gd name="T58" fmla="*/ 2147483647 w 22"/>
                <a:gd name="T59" fmla="*/ 2147483647 h 84"/>
                <a:gd name="T60" fmla="*/ 2147483647 w 22"/>
                <a:gd name="T61" fmla="*/ 2147483647 h 84"/>
                <a:gd name="T62" fmla="*/ 2147483647 w 22"/>
                <a:gd name="T63" fmla="*/ 2147483647 h 84"/>
                <a:gd name="T64" fmla="*/ 2147483647 w 22"/>
                <a:gd name="T65" fmla="*/ 2147483647 h 84"/>
                <a:gd name="T66" fmla="*/ 2147483647 w 22"/>
                <a:gd name="T67" fmla="*/ 2147483647 h 84"/>
                <a:gd name="T68" fmla="*/ 2147483647 w 22"/>
                <a:gd name="T69" fmla="*/ 2147483647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2"/>
                  </a:move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1" name="Freeform 265">
              <a:extLst>
                <a:ext uri="{FF2B5EF4-FFF2-40B4-BE49-F238E27FC236}">
                  <a16:creationId xmlns:a16="http://schemas.microsoft.com/office/drawing/2014/main" id="{E50D9DF7-FAC8-A244-80C7-98F9EDD19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2410828"/>
              <a:ext cx="37293" cy="115635"/>
            </a:xfrm>
            <a:custGeom>
              <a:avLst/>
              <a:gdLst>
                <a:gd name="T0" fmla="*/ 2147483647 w 17"/>
                <a:gd name="T1" fmla="*/ 2147483647 h 65"/>
                <a:gd name="T2" fmla="*/ 2147483647 w 17"/>
                <a:gd name="T3" fmla="*/ 2147483647 h 65"/>
                <a:gd name="T4" fmla="*/ 2147483647 w 17"/>
                <a:gd name="T5" fmla="*/ 2147483647 h 65"/>
                <a:gd name="T6" fmla="*/ 2147483647 w 17"/>
                <a:gd name="T7" fmla="*/ 0 h 65"/>
                <a:gd name="T8" fmla="*/ 2147483647 w 17"/>
                <a:gd name="T9" fmla="*/ 0 h 65"/>
                <a:gd name="T10" fmla="*/ 2147483647 w 17"/>
                <a:gd name="T11" fmla="*/ 0 h 65"/>
                <a:gd name="T12" fmla="*/ 2147483647 w 17"/>
                <a:gd name="T13" fmla="*/ 0 h 65"/>
                <a:gd name="T14" fmla="*/ 2147483647 w 17"/>
                <a:gd name="T15" fmla="*/ 2147483647 h 65"/>
                <a:gd name="T16" fmla="*/ 0 w 17"/>
                <a:gd name="T17" fmla="*/ 2147483647 h 65"/>
                <a:gd name="T18" fmla="*/ 0 w 17"/>
                <a:gd name="T19" fmla="*/ 2147483647 h 65"/>
                <a:gd name="T20" fmla="*/ 0 w 17"/>
                <a:gd name="T21" fmla="*/ 2147483647 h 65"/>
                <a:gd name="T22" fmla="*/ 2147483647 w 17"/>
                <a:gd name="T23" fmla="*/ 2147483647 h 65"/>
                <a:gd name="T24" fmla="*/ 2147483647 w 17"/>
                <a:gd name="T25" fmla="*/ 2147483647 h 65"/>
                <a:gd name="T26" fmla="*/ 2147483647 w 17"/>
                <a:gd name="T27" fmla="*/ 2147483647 h 65"/>
                <a:gd name="T28" fmla="*/ 2147483647 w 17"/>
                <a:gd name="T29" fmla="*/ 2147483647 h 65"/>
                <a:gd name="T30" fmla="*/ 2147483647 w 17"/>
                <a:gd name="T31" fmla="*/ 2147483647 h 65"/>
                <a:gd name="T32" fmla="*/ 2147483647 w 17"/>
                <a:gd name="T33" fmla="*/ 2147483647 h 65"/>
                <a:gd name="T34" fmla="*/ 2147483647 w 17"/>
                <a:gd name="T35" fmla="*/ 2147483647 h 65"/>
                <a:gd name="T36" fmla="*/ 2147483647 w 17"/>
                <a:gd name="T37" fmla="*/ 2147483647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1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11" y="62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2" name="Freeform 266">
              <a:extLst>
                <a:ext uri="{FF2B5EF4-FFF2-40B4-BE49-F238E27FC236}">
                  <a16:creationId xmlns:a16="http://schemas.microsoft.com/office/drawing/2014/main" id="{35021C19-DD63-A24B-9D12-6D01056F3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2412607"/>
              <a:ext cx="30712" cy="81834"/>
            </a:xfrm>
            <a:custGeom>
              <a:avLst/>
              <a:gdLst>
                <a:gd name="T0" fmla="*/ 2147483647 w 14"/>
                <a:gd name="T1" fmla="*/ 2147483647 h 46"/>
                <a:gd name="T2" fmla="*/ 2147483647 w 14"/>
                <a:gd name="T3" fmla="*/ 0 h 46"/>
                <a:gd name="T4" fmla="*/ 2147483647 w 14"/>
                <a:gd name="T5" fmla="*/ 0 h 46"/>
                <a:gd name="T6" fmla="*/ 2147483647 w 14"/>
                <a:gd name="T7" fmla="*/ 0 h 46"/>
                <a:gd name="T8" fmla="*/ 2147483647 w 14"/>
                <a:gd name="T9" fmla="*/ 0 h 46"/>
                <a:gd name="T10" fmla="*/ 2147483647 w 14"/>
                <a:gd name="T11" fmla="*/ 0 h 46"/>
                <a:gd name="T12" fmla="*/ 2147483647 w 14"/>
                <a:gd name="T13" fmla="*/ 0 h 46"/>
                <a:gd name="T14" fmla="*/ 2147483647 w 14"/>
                <a:gd name="T15" fmla="*/ 0 h 46"/>
                <a:gd name="T16" fmla="*/ 0 w 14"/>
                <a:gd name="T17" fmla="*/ 2147483647 h 46"/>
                <a:gd name="T18" fmla="*/ 0 w 14"/>
                <a:gd name="T19" fmla="*/ 2147483647 h 46"/>
                <a:gd name="T20" fmla="*/ 2147483647 w 14"/>
                <a:gd name="T21" fmla="*/ 2147483647 h 46"/>
                <a:gd name="T22" fmla="*/ 2147483647 w 14"/>
                <a:gd name="T23" fmla="*/ 2147483647 h 46"/>
                <a:gd name="T24" fmla="*/ 2147483647 w 14"/>
                <a:gd name="T25" fmla="*/ 2147483647 h 46"/>
                <a:gd name="T26" fmla="*/ 2147483647 w 14"/>
                <a:gd name="T27" fmla="*/ 2147483647 h 46"/>
                <a:gd name="T28" fmla="*/ 2147483647 w 14"/>
                <a:gd name="T29" fmla="*/ 2147483647 h 46"/>
                <a:gd name="T30" fmla="*/ 2147483647 w 14"/>
                <a:gd name="T31" fmla="*/ 2147483647 h 46"/>
                <a:gd name="T32" fmla="*/ 2147483647 w 14"/>
                <a:gd name="T33" fmla="*/ 2147483647 h 46"/>
                <a:gd name="T34" fmla="*/ 2147483647 w 14"/>
                <a:gd name="T35" fmla="*/ 2147483647 h 46"/>
                <a:gd name="T36" fmla="*/ 2147483647 w 14"/>
                <a:gd name="T37" fmla="*/ 214748364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6"/>
                <a:gd name="T59" fmla="*/ 14 w 1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6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7" y="44"/>
                  </a:lnTo>
                  <a:lnTo>
                    <a:pt x="9" y="43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3" name="Freeform 267">
              <a:extLst>
                <a:ext uri="{FF2B5EF4-FFF2-40B4-BE49-F238E27FC236}">
                  <a16:creationId xmlns:a16="http://schemas.microsoft.com/office/drawing/2014/main" id="{186F7263-83CB-BE41-A33F-A544CF125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886" y="2412607"/>
              <a:ext cx="19744" cy="48033"/>
            </a:xfrm>
            <a:custGeom>
              <a:avLst/>
              <a:gdLst>
                <a:gd name="T0" fmla="*/ 2147483647 w 9"/>
                <a:gd name="T1" fmla="*/ 2147483647 h 27"/>
                <a:gd name="T2" fmla="*/ 2147483647 w 9"/>
                <a:gd name="T3" fmla="*/ 2147483647 h 27"/>
                <a:gd name="T4" fmla="*/ 2147483647 w 9"/>
                <a:gd name="T5" fmla="*/ 2147483647 h 27"/>
                <a:gd name="T6" fmla="*/ 2147483647 w 9"/>
                <a:gd name="T7" fmla="*/ 2147483647 h 27"/>
                <a:gd name="T8" fmla="*/ 2147483647 w 9"/>
                <a:gd name="T9" fmla="*/ 0 h 27"/>
                <a:gd name="T10" fmla="*/ 2147483647 w 9"/>
                <a:gd name="T11" fmla="*/ 0 h 27"/>
                <a:gd name="T12" fmla="*/ 2147483647 w 9"/>
                <a:gd name="T13" fmla="*/ 2147483647 h 27"/>
                <a:gd name="T14" fmla="*/ 2147483647 w 9"/>
                <a:gd name="T15" fmla="*/ 2147483647 h 27"/>
                <a:gd name="T16" fmla="*/ 0 w 9"/>
                <a:gd name="T17" fmla="*/ 2147483647 h 27"/>
                <a:gd name="T18" fmla="*/ 0 w 9"/>
                <a:gd name="T19" fmla="*/ 2147483647 h 27"/>
                <a:gd name="T20" fmla="*/ 0 w 9"/>
                <a:gd name="T21" fmla="*/ 2147483647 h 27"/>
                <a:gd name="T22" fmla="*/ 2147483647 w 9"/>
                <a:gd name="T23" fmla="*/ 2147483647 h 27"/>
                <a:gd name="T24" fmla="*/ 2147483647 w 9"/>
                <a:gd name="T25" fmla="*/ 2147483647 h 27"/>
                <a:gd name="T26" fmla="*/ 2147483647 w 9"/>
                <a:gd name="T27" fmla="*/ 2147483647 h 27"/>
                <a:gd name="T28" fmla="*/ 2147483647 w 9"/>
                <a:gd name="T29" fmla="*/ 2147483647 h 27"/>
                <a:gd name="T30" fmla="*/ 2147483647 w 9"/>
                <a:gd name="T31" fmla="*/ 2147483647 h 27"/>
                <a:gd name="T32" fmla="*/ 2147483647 w 9"/>
                <a:gd name="T33" fmla="*/ 2147483647 h 27"/>
                <a:gd name="T34" fmla="*/ 2147483647 w 9"/>
                <a:gd name="T35" fmla="*/ 2147483647 h 27"/>
                <a:gd name="T36" fmla="*/ 2147483647 w 9"/>
                <a:gd name="T37" fmla="*/ 214748364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4" name="Freeform 268">
              <a:extLst>
                <a:ext uri="{FF2B5EF4-FFF2-40B4-BE49-F238E27FC236}">
                  <a16:creationId xmlns:a16="http://schemas.microsoft.com/office/drawing/2014/main" id="{49F0FA52-4E38-6F4A-8ACF-1AA73C4B2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390" y="2549590"/>
              <a:ext cx="30712" cy="24906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2147483647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2147483647 w 14"/>
                <a:gd name="T29" fmla="*/ 0 h 14"/>
                <a:gd name="T30" fmla="*/ 2147483647 w 14"/>
                <a:gd name="T31" fmla="*/ 0 h 14"/>
                <a:gd name="T32" fmla="*/ 2147483647 w 14"/>
                <a:gd name="T33" fmla="*/ 0 h 14"/>
                <a:gd name="T34" fmla="*/ 2147483647 w 14"/>
                <a:gd name="T35" fmla="*/ 0 h 14"/>
                <a:gd name="T36" fmla="*/ 2147483647 w 14"/>
                <a:gd name="T37" fmla="*/ 0 h 14"/>
                <a:gd name="T38" fmla="*/ 2147483647 w 14"/>
                <a:gd name="T39" fmla="*/ 2147483647 h 14"/>
                <a:gd name="T40" fmla="*/ 2147483647 w 14"/>
                <a:gd name="T41" fmla="*/ 2147483647 h 14"/>
                <a:gd name="T42" fmla="*/ 2147483647 w 14"/>
                <a:gd name="T43" fmla="*/ 2147483647 h 14"/>
                <a:gd name="T44" fmla="*/ 2147483647 w 14"/>
                <a:gd name="T45" fmla="*/ 2147483647 h 14"/>
                <a:gd name="T46" fmla="*/ 0 w 14"/>
                <a:gd name="T47" fmla="*/ 2147483647 h 14"/>
                <a:gd name="T48" fmla="*/ 0 w 14"/>
                <a:gd name="T49" fmla="*/ 2147483647 h 14"/>
                <a:gd name="T50" fmla="*/ 0 w 14"/>
                <a:gd name="T51" fmla="*/ 2147483647 h 14"/>
                <a:gd name="T52" fmla="*/ 2147483647 w 14"/>
                <a:gd name="T53" fmla="*/ 2147483647 h 14"/>
                <a:gd name="T54" fmla="*/ 2147483647 w 14"/>
                <a:gd name="T55" fmla="*/ 2147483647 h 14"/>
                <a:gd name="T56" fmla="*/ 2147483647 w 14"/>
                <a:gd name="T57" fmla="*/ 2147483647 h 14"/>
                <a:gd name="T58" fmla="*/ 2147483647 w 14"/>
                <a:gd name="T59" fmla="*/ 2147483647 h 14"/>
                <a:gd name="T60" fmla="*/ 2147483647 w 14"/>
                <a:gd name="T61" fmla="*/ 2147483647 h 14"/>
                <a:gd name="T62" fmla="*/ 2147483647 w 14"/>
                <a:gd name="T63" fmla="*/ 2147483647 h 14"/>
                <a:gd name="T64" fmla="*/ 2147483647 w 14"/>
                <a:gd name="T65" fmla="*/ 2147483647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5" name="Freeform 269">
              <a:extLst>
                <a:ext uri="{FF2B5EF4-FFF2-40B4-BE49-F238E27FC236}">
                  <a16:creationId xmlns:a16="http://schemas.microsoft.com/office/drawing/2014/main" id="{8FE8D239-99E4-044E-8472-BB040FA1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447" y="2549590"/>
              <a:ext cx="15356" cy="1245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0 h 7"/>
                <a:gd name="T16" fmla="*/ 2147483647 w 7"/>
                <a:gd name="T17" fmla="*/ 0 h 7"/>
                <a:gd name="T18" fmla="*/ 2147483647 w 7"/>
                <a:gd name="T19" fmla="*/ 0 h 7"/>
                <a:gd name="T20" fmla="*/ 2147483647 w 7"/>
                <a:gd name="T21" fmla="*/ 2147483647 h 7"/>
                <a:gd name="T22" fmla="*/ 0 w 7"/>
                <a:gd name="T23" fmla="*/ 2147483647 h 7"/>
                <a:gd name="T24" fmla="*/ 0 w 7"/>
                <a:gd name="T25" fmla="*/ 2147483647 h 7"/>
                <a:gd name="T26" fmla="*/ 0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6" name="Freeform 270">
              <a:extLst>
                <a:ext uri="{FF2B5EF4-FFF2-40B4-BE49-F238E27FC236}">
                  <a16:creationId xmlns:a16="http://schemas.microsoft.com/office/drawing/2014/main" id="{19F2A4C0-066F-BB4D-985C-CB3399A1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772" y="2549590"/>
              <a:ext cx="10969" cy="12453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0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0 w 5"/>
                <a:gd name="T23" fmla="*/ 2147483647 h 7"/>
                <a:gd name="T24" fmla="*/ 0 w 5"/>
                <a:gd name="T25" fmla="*/ 2147483647 h 7"/>
                <a:gd name="T26" fmla="*/ 0 w 5"/>
                <a:gd name="T27" fmla="*/ 2147483647 h 7"/>
                <a:gd name="T28" fmla="*/ 2147483647 w 5"/>
                <a:gd name="T29" fmla="*/ 2147483647 h 7"/>
                <a:gd name="T30" fmla="*/ 2147483647 w 5"/>
                <a:gd name="T31" fmla="*/ 2147483647 h 7"/>
                <a:gd name="T32" fmla="*/ 2147483647 w 5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7" name="Freeform 271">
              <a:extLst>
                <a:ext uri="{FF2B5EF4-FFF2-40B4-BE49-F238E27FC236}">
                  <a16:creationId xmlns:a16="http://schemas.microsoft.com/office/drawing/2014/main" id="{5C390384-D10E-B647-9118-D183D1964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0" y="2385922"/>
              <a:ext cx="41681" cy="163669"/>
            </a:xfrm>
            <a:custGeom>
              <a:avLst/>
              <a:gdLst>
                <a:gd name="T0" fmla="*/ 2147483647 w 19"/>
                <a:gd name="T1" fmla="*/ 2147483647 h 92"/>
                <a:gd name="T2" fmla="*/ 2147483647 w 19"/>
                <a:gd name="T3" fmla="*/ 2147483647 h 92"/>
                <a:gd name="T4" fmla="*/ 2147483647 w 19"/>
                <a:gd name="T5" fmla="*/ 2147483647 h 92"/>
                <a:gd name="T6" fmla="*/ 2147483647 w 19"/>
                <a:gd name="T7" fmla="*/ 2147483647 h 92"/>
                <a:gd name="T8" fmla="*/ 2147483647 w 19"/>
                <a:gd name="T9" fmla="*/ 2147483647 h 92"/>
                <a:gd name="T10" fmla="*/ 0 w 19"/>
                <a:gd name="T11" fmla="*/ 2147483647 h 92"/>
                <a:gd name="T12" fmla="*/ 0 w 19"/>
                <a:gd name="T13" fmla="*/ 2147483647 h 92"/>
                <a:gd name="T14" fmla="*/ 2147483647 w 19"/>
                <a:gd name="T15" fmla="*/ 2147483647 h 92"/>
                <a:gd name="T16" fmla="*/ 2147483647 w 19"/>
                <a:gd name="T17" fmla="*/ 2147483647 h 92"/>
                <a:gd name="T18" fmla="*/ 2147483647 w 19"/>
                <a:gd name="T19" fmla="*/ 2147483647 h 92"/>
                <a:gd name="T20" fmla="*/ 2147483647 w 19"/>
                <a:gd name="T21" fmla="*/ 2147483647 h 92"/>
                <a:gd name="T22" fmla="*/ 2147483647 w 19"/>
                <a:gd name="T23" fmla="*/ 2147483647 h 92"/>
                <a:gd name="T24" fmla="*/ 2147483647 w 19"/>
                <a:gd name="T25" fmla="*/ 2147483647 h 92"/>
                <a:gd name="T26" fmla="*/ 2147483647 w 19"/>
                <a:gd name="T27" fmla="*/ 2147483647 h 92"/>
                <a:gd name="T28" fmla="*/ 2147483647 w 19"/>
                <a:gd name="T29" fmla="*/ 2147483647 h 92"/>
                <a:gd name="T30" fmla="*/ 2147483647 w 19"/>
                <a:gd name="T31" fmla="*/ 2147483647 h 92"/>
                <a:gd name="T32" fmla="*/ 2147483647 w 19"/>
                <a:gd name="T33" fmla="*/ 2147483647 h 92"/>
                <a:gd name="T34" fmla="*/ 2147483647 w 19"/>
                <a:gd name="T35" fmla="*/ 2147483647 h 92"/>
                <a:gd name="T36" fmla="*/ 2147483647 w 19"/>
                <a:gd name="T37" fmla="*/ 2147483647 h 92"/>
                <a:gd name="T38" fmla="*/ 2147483647 w 19"/>
                <a:gd name="T39" fmla="*/ 0 h 92"/>
                <a:gd name="T40" fmla="*/ 2147483647 w 19"/>
                <a:gd name="T41" fmla="*/ 0 h 92"/>
                <a:gd name="T42" fmla="*/ 2147483647 w 19"/>
                <a:gd name="T43" fmla="*/ 0 h 92"/>
                <a:gd name="T44" fmla="*/ 2147483647 w 19"/>
                <a:gd name="T45" fmla="*/ 0 h 92"/>
                <a:gd name="T46" fmla="*/ 2147483647 w 19"/>
                <a:gd name="T47" fmla="*/ 0 h 92"/>
                <a:gd name="T48" fmla="*/ 2147483647 w 19"/>
                <a:gd name="T49" fmla="*/ 0 h 92"/>
                <a:gd name="T50" fmla="*/ 2147483647 w 19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2"/>
                  </a:lnTo>
                  <a:lnTo>
                    <a:pt x="18" y="89"/>
                  </a:lnTo>
                  <a:lnTo>
                    <a:pt x="16" y="82"/>
                  </a:lnTo>
                  <a:lnTo>
                    <a:pt x="15" y="70"/>
                  </a:lnTo>
                  <a:lnTo>
                    <a:pt x="14" y="57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8" name="Freeform 272">
              <a:extLst>
                <a:ext uri="{FF2B5EF4-FFF2-40B4-BE49-F238E27FC236}">
                  <a16:creationId xmlns:a16="http://schemas.microsoft.com/office/drawing/2014/main" id="{A18685FC-A843-E049-88DC-93600A8EB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846" y="2364573"/>
              <a:ext cx="59231" cy="185017"/>
            </a:xfrm>
            <a:custGeom>
              <a:avLst/>
              <a:gdLst>
                <a:gd name="T0" fmla="*/ 2147483647 w 27"/>
                <a:gd name="T1" fmla="*/ 0 h 104"/>
                <a:gd name="T2" fmla="*/ 2147483647 w 27"/>
                <a:gd name="T3" fmla="*/ 2147483647 h 104"/>
                <a:gd name="T4" fmla="*/ 2147483647 w 27"/>
                <a:gd name="T5" fmla="*/ 2147483647 h 104"/>
                <a:gd name="T6" fmla="*/ 2147483647 w 27"/>
                <a:gd name="T7" fmla="*/ 2147483647 h 104"/>
                <a:gd name="T8" fmla="*/ 2147483647 w 27"/>
                <a:gd name="T9" fmla="*/ 2147483647 h 104"/>
                <a:gd name="T10" fmla="*/ 2147483647 w 27"/>
                <a:gd name="T11" fmla="*/ 2147483647 h 104"/>
                <a:gd name="T12" fmla="*/ 2147483647 w 27"/>
                <a:gd name="T13" fmla="*/ 2147483647 h 104"/>
                <a:gd name="T14" fmla="*/ 2147483647 w 27"/>
                <a:gd name="T15" fmla="*/ 2147483647 h 104"/>
                <a:gd name="T16" fmla="*/ 2147483647 w 27"/>
                <a:gd name="T17" fmla="*/ 2147483647 h 104"/>
                <a:gd name="T18" fmla="*/ 2147483647 w 27"/>
                <a:gd name="T19" fmla="*/ 2147483647 h 104"/>
                <a:gd name="T20" fmla="*/ 2147483647 w 27"/>
                <a:gd name="T21" fmla="*/ 2147483647 h 104"/>
                <a:gd name="T22" fmla="*/ 2147483647 w 27"/>
                <a:gd name="T23" fmla="*/ 2147483647 h 104"/>
                <a:gd name="T24" fmla="*/ 2147483647 w 27"/>
                <a:gd name="T25" fmla="*/ 2147483647 h 104"/>
                <a:gd name="T26" fmla="*/ 2147483647 w 27"/>
                <a:gd name="T27" fmla="*/ 2147483647 h 104"/>
                <a:gd name="T28" fmla="*/ 0 w 27"/>
                <a:gd name="T29" fmla="*/ 2147483647 h 104"/>
                <a:gd name="T30" fmla="*/ 2147483647 w 27"/>
                <a:gd name="T31" fmla="*/ 2147483647 h 104"/>
                <a:gd name="T32" fmla="*/ 2147483647 w 27"/>
                <a:gd name="T33" fmla="*/ 2147483647 h 104"/>
                <a:gd name="T34" fmla="*/ 2147483647 w 27"/>
                <a:gd name="T35" fmla="*/ 0 h 104"/>
                <a:gd name="T36" fmla="*/ 214748364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9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4"/>
                  </a:lnTo>
                  <a:lnTo>
                    <a:pt x="20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59" name="Freeform 273">
              <a:extLst>
                <a:ext uri="{FF2B5EF4-FFF2-40B4-BE49-F238E27FC236}">
                  <a16:creationId xmlns:a16="http://schemas.microsoft.com/office/drawing/2014/main" id="{2FE4A7C6-4191-D348-97F6-BA722F8BC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0" y="2394817"/>
              <a:ext cx="39487" cy="144099"/>
            </a:xfrm>
            <a:custGeom>
              <a:avLst/>
              <a:gdLst>
                <a:gd name="T0" fmla="*/ 2147483647 w 18"/>
                <a:gd name="T1" fmla="*/ 2147483647 h 81"/>
                <a:gd name="T2" fmla="*/ 2147483647 w 18"/>
                <a:gd name="T3" fmla="*/ 2147483647 h 81"/>
                <a:gd name="T4" fmla="*/ 2147483647 w 18"/>
                <a:gd name="T5" fmla="*/ 2147483647 h 81"/>
                <a:gd name="T6" fmla="*/ 2147483647 w 18"/>
                <a:gd name="T7" fmla="*/ 2147483647 h 81"/>
                <a:gd name="T8" fmla="*/ 2147483647 w 18"/>
                <a:gd name="T9" fmla="*/ 2147483647 h 81"/>
                <a:gd name="T10" fmla="*/ 0 w 18"/>
                <a:gd name="T11" fmla="*/ 2147483647 h 81"/>
                <a:gd name="T12" fmla="*/ 2147483647 w 18"/>
                <a:gd name="T13" fmla="*/ 2147483647 h 81"/>
                <a:gd name="T14" fmla="*/ 2147483647 w 18"/>
                <a:gd name="T15" fmla="*/ 2147483647 h 81"/>
                <a:gd name="T16" fmla="*/ 2147483647 w 18"/>
                <a:gd name="T17" fmla="*/ 2147483647 h 81"/>
                <a:gd name="T18" fmla="*/ 2147483647 w 18"/>
                <a:gd name="T19" fmla="*/ 2147483647 h 81"/>
                <a:gd name="T20" fmla="*/ 2147483647 w 18"/>
                <a:gd name="T21" fmla="*/ 2147483647 h 81"/>
                <a:gd name="T22" fmla="*/ 2147483647 w 18"/>
                <a:gd name="T23" fmla="*/ 2147483647 h 81"/>
                <a:gd name="T24" fmla="*/ 2147483647 w 18"/>
                <a:gd name="T25" fmla="*/ 2147483647 h 81"/>
                <a:gd name="T26" fmla="*/ 2147483647 w 18"/>
                <a:gd name="T27" fmla="*/ 2147483647 h 81"/>
                <a:gd name="T28" fmla="*/ 2147483647 w 18"/>
                <a:gd name="T29" fmla="*/ 2147483647 h 81"/>
                <a:gd name="T30" fmla="*/ 2147483647 w 18"/>
                <a:gd name="T31" fmla="*/ 2147483647 h 81"/>
                <a:gd name="T32" fmla="*/ 2147483647 w 18"/>
                <a:gd name="T33" fmla="*/ 2147483647 h 81"/>
                <a:gd name="T34" fmla="*/ 2147483647 w 18"/>
                <a:gd name="T35" fmla="*/ 2147483647 h 81"/>
                <a:gd name="T36" fmla="*/ 2147483647 w 18"/>
                <a:gd name="T37" fmla="*/ 2147483647 h 81"/>
                <a:gd name="T38" fmla="*/ 2147483647 w 18"/>
                <a:gd name="T39" fmla="*/ 2147483647 h 81"/>
                <a:gd name="T40" fmla="*/ 2147483647 w 18"/>
                <a:gd name="T41" fmla="*/ 2147483647 h 81"/>
                <a:gd name="T42" fmla="*/ 2147483647 w 18"/>
                <a:gd name="T43" fmla="*/ 0 h 81"/>
                <a:gd name="T44" fmla="*/ 2147483647 w 18"/>
                <a:gd name="T45" fmla="*/ 0 h 81"/>
                <a:gd name="T46" fmla="*/ 2147483647 w 18"/>
                <a:gd name="T47" fmla="*/ 2147483647 h 81"/>
                <a:gd name="T48" fmla="*/ 2147483647 w 18"/>
                <a:gd name="T49" fmla="*/ 2147483647 h 81"/>
                <a:gd name="T50" fmla="*/ 2147483647 w 18"/>
                <a:gd name="T51" fmla="*/ 2147483647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1"/>
                <a:gd name="T80" fmla="*/ 18 w 18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1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1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0" name="Freeform 274">
              <a:extLst>
                <a:ext uri="{FF2B5EF4-FFF2-40B4-BE49-F238E27FC236}">
                  <a16:creationId xmlns:a16="http://schemas.microsoft.com/office/drawing/2014/main" id="{0DB11CC4-9D2A-1940-B32B-94F4E03ED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054" y="2403712"/>
              <a:ext cx="30712" cy="122751"/>
            </a:xfrm>
            <a:custGeom>
              <a:avLst/>
              <a:gdLst>
                <a:gd name="T0" fmla="*/ 2147483647 w 14"/>
                <a:gd name="T1" fmla="*/ 2147483647 h 69"/>
                <a:gd name="T2" fmla="*/ 2147483647 w 14"/>
                <a:gd name="T3" fmla="*/ 2147483647 h 69"/>
                <a:gd name="T4" fmla="*/ 2147483647 w 14"/>
                <a:gd name="T5" fmla="*/ 2147483647 h 69"/>
                <a:gd name="T6" fmla="*/ 2147483647 w 14"/>
                <a:gd name="T7" fmla="*/ 2147483647 h 69"/>
                <a:gd name="T8" fmla="*/ 2147483647 w 14"/>
                <a:gd name="T9" fmla="*/ 2147483647 h 69"/>
                <a:gd name="T10" fmla="*/ 0 w 14"/>
                <a:gd name="T11" fmla="*/ 2147483647 h 69"/>
                <a:gd name="T12" fmla="*/ 0 w 14"/>
                <a:gd name="T13" fmla="*/ 2147483647 h 69"/>
                <a:gd name="T14" fmla="*/ 2147483647 w 14"/>
                <a:gd name="T15" fmla="*/ 2147483647 h 69"/>
                <a:gd name="T16" fmla="*/ 2147483647 w 14"/>
                <a:gd name="T17" fmla="*/ 2147483647 h 69"/>
                <a:gd name="T18" fmla="*/ 2147483647 w 14"/>
                <a:gd name="T19" fmla="*/ 2147483647 h 69"/>
                <a:gd name="T20" fmla="*/ 2147483647 w 14"/>
                <a:gd name="T21" fmla="*/ 2147483647 h 69"/>
                <a:gd name="T22" fmla="*/ 2147483647 w 14"/>
                <a:gd name="T23" fmla="*/ 2147483647 h 69"/>
                <a:gd name="T24" fmla="*/ 2147483647 w 14"/>
                <a:gd name="T25" fmla="*/ 2147483647 h 69"/>
                <a:gd name="T26" fmla="*/ 2147483647 w 14"/>
                <a:gd name="T27" fmla="*/ 2147483647 h 69"/>
                <a:gd name="T28" fmla="*/ 2147483647 w 14"/>
                <a:gd name="T29" fmla="*/ 2147483647 h 69"/>
                <a:gd name="T30" fmla="*/ 2147483647 w 14"/>
                <a:gd name="T31" fmla="*/ 2147483647 h 69"/>
                <a:gd name="T32" fmla="*/ 2147483647 w 14"/>
                <a:gd name="T33" fmla="*/ 2147483647 h 69"/>
                <a:gd name="T34" fmla="*/ 2147483647 w 14"/>
                <a:gd name="T35" fmla="*/ 2147483647 h 69"/>
                <a:gd name="T36" fmla="*/ 2147483647 w 14"/>
                <a:gd name="T37" fmla="*/ 2147483647 h 69"/>
                <a:gd name="T38" fmla="*/ 2147483647 w 14"/>
                <a:gd name="T39" fmla="*/ 2147483647 h 69"/>
                <a:gd name="T40" fmla="*/ 2147483647 w 14"/>
                <a:gd name="T41" fmla="*/ 0 h 69"/>
                <a:gd name="T42" fmla="*/ 2147483647 w 14"/>
                <a:gd name="T43" fmla="*/ 0 h 69"/>
                <a:gd name="T44" fmla="*/ 2147483647 w 14"/>
                <a:gd name="T45" fmla="*/ 0 h 69"/>
                <a:gd name="T46" fmla="*/ 2147483647 w 14"/>
                <a:gd name="T47" fmla="*/ 0 h 69"/>
                <a:gd name="T48" fmla="*/ 2147483647 w 14"/>
                <a:gd name="T49" fmla="*/ 2147483647 h 69"/>
                <a:gd name="T50" fmla="*/ 2147483647 w 14"/>
                <a:gd name="T51" fmla="*/ 2147483647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4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4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1" name="Freeform 275">
              <a:extLst>
                <a:ext uri="{FF2B5EF4-FFF2-40B4-BE49-F238E27FC236}">
                  <a16:creationId xmlns:a16="http://schemas.microsoft.com/office/drawing/2014/main" id="{15744381-70A3-E64A-96C2-228697EA9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47" y="2414386"/>
              <a:ext cx="26325" cy="101403"/>
            </a:xfrm>
            <a:custGeom>
              <a:avLst/>
              <a:gdLst>
                <a:gd name="T0" fmla="*/ 2147483647 w 12"/>
                <a:gd name="T1" fmla="*/ 2147483647 h 57"/>
                <a:gd name="T2" fmla="*/ 2147483647 w 12"/>
                <a:gd name="T3" fmla="*/ 2147483647 h 57"/>
                <a:gd name="T4" fmla="*/ 2147483647 w 12"/>
                <a:gd name="T5" fmla="*/ 2147483647 h 57"/>
                <a:gd name="T6" fmla="*/ 2147483647 w 12"/>
                <a:gd name="T7" fmla="*/ 2147483647 h 57"/>
                <a:gd name="T8" fmla="*/ 0 w 12"/>
                <a:gd name="T9" fmla="*/ 2147483647 h 57"/>
                <a:gd name="T10" fmla="*/ 0 w 12"/>
                <a:gd name="T11" fmla="*/ 2147483647 h 57"/>
                <a:gd name="T12" fmla="*/ 0 w 12"/>
                <a:gd name="T13" fmla="*/ 2147483647 h 57"/>
                <a:gd name="T14" fmla="*/ 2147483647 w 12"/>
                <a:gd name="T15" fmla="*/ 2147483647 h 57"/>
                <a:gd name="T16" fmla="*/ 2147483647 w 12"/>
                <a:gd name="T17" fmla="*/ 2147483647 h 57"/>
                <a:gd name="T18" fmla="*/ 2147483647 w 12"/>
                <a:gd name="T19" fmla="*/ 2147483647 h 57"/>
                <a:gd name="T20" fmla="*/ 2147483647 w 12"/>
                <a:gd name="T21" fmla="*/ 2147483647 h 57"/>
                <a:gd name="T22" fmla="*/ 2147483647 w 12"/>
                <a:gd name="T23" fmla="*/ 2147483647 h 57"/>
                <a:gd name="T24" fmla="*/ 2147483647 w 12"/>
                <a:gd name="T25" fmla="*/ 2147483647 h 57"/>
                <a:gd name="T26" fmla="*/ 2147483647 w 12"/>
                <a:gd name="T27" fmla="*/ 2147483647 h 57"/>
                <a:gd name="T28" fmla="*/ 2147483647 w 12"/>
                <a:gd name="T29" fmla="*/ 2147483647 h 57"/>
                <a:gd name="T30" fmla="*/ 2147483647 w 12"/>
                <a:gd name="T31" fmla="*/ 2147483647 h 57"/>
                <a:gd name="T32" fmla="*/ 2147483647 w 12"/>
                <a:gd name="T33" fmla="*/ 2147483647 h 57"/>
                <a:gd name="T34" fmla="*/ 2147483647 w 12"/>
                <a:gd name="T35" fmla="*/ 0 h 57"/>
                <a:gd name="T36" fmla="*/ 2147483647 w 12"/>
                <a:gd name="T37" fmla="*/ 0 h 57"/>
                <a:gd name="T38" fmla="*/ 2147483647 w 12"/>
                <a:gd name="T39" fmla="*/ 0 h 57"/>
                <a:gd name="T40" fmla="*/ 2147483647 w 12"/>
                <a:gd name="T41" fmla="*/ 0 h 57"/>
                <a:gd name="T42" fmla="*/ 2147483647 w 12"/>
                <a:gd name="T43" fmla="*/ 0 h 57"/>
                <a:gd name="T44" fmla="*/ 2147483647 w 12"/>
                <a:gd name="T45" fmla="*/ 0 h 57"/>
                <a:gd name="T46" fmla="*/ 2147483647 w 12"/>
                <a:gd name="T47" fmla="*/ 0 h 57"/>
                <a:gd name="T48" fmla="*/ 2147483647 w 12"/>
                <a:gd name="T49" fmla="*/ 0 h 57"/>
                <a:gd name="T50" fmla="*/ 2147483647 w 12"/>
                <a:gd name="T51" fmla="*/ 2147483647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2" name="Freeform 276">
              <a:extLst>
                <a:ext uri="{FF2B5EF4-FFF2-40B4-BE49-F238E27FC236}">
                  <a16:creationId xmlns:a16="http://schemas.microsoft.com/office/drawing/2014/main" id="{3CEFE81F-6677-FC4E-9D07-3906B898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47" y="2423281"/>
              <a:ext cx="21937" cy="80055"/>
            </a:xfrm>
            <a:custGeom>
              <a:avLst/>
              <a:gdLst>
                <a:gd name="T0" fmla="*/ 2147483647 w 10"/>
                <a:gd name="T1" fmla="*/ 2147483647 h 45"/>
                <a:gd name="T2" fmla="*/ 2147483647 w 10"/>
                <a:gd name="T3" fmla="*/ 2147483647 h 45"/>
                <a:gd name="T4" fmla="*/ 2147483647 w 10"/>
                <a:gd name="T5" fmla="*/ 2147483647 h 45"/>
                <a:gd name="T6" fmla="*/ 2147483647 w 10"/>
                <a:gd name="T7" fmla="*/ 2147483647 h 45"/>
                <a:gd name="T8" fmla="*/ 2147483647 w 10"/>
                <a:gd name="T9" fmla="*/ 2147483647 h 45"/>
                <a:gd name="T10" fmla="*/ 0 w 10"/>
                <a:gd name="T11" fmla="*/ 2147483647 h 45"/>
                <a:gd name="T12" fmla="*/ 0 w 10"/>
                <a:gd name="T13" fmla="*/ 2147483647 h 45"/>
                <a:gd name="T14" fmla="*/ 2147483647 w 10"/>
                <a:gd name="T15" fmla="*/ 2147483647 h 45"/>
                <a:gd name="T16" fmla="*/ 2147483647 w 10"/>
                <a:gd name="T17" fmla="*/ 2147483647 h 45"/>
                <a:gd name="T18" fmla="*/ 2147483647 w 10"/>
                <a:gd name="T19" fmla="*/ 2147483647 h 45"/>
                <a:gd name="T20" fmla="*/ 2147483647 w 10"/>
                <a:gd name="T21" fmla="*/ 2147483647 h 45"/>
                <a:gd name="T22" fmla="*/ 2147483647 w 10"/>
                <a:gd name="T23" fmla="*/ 2147483647 h 45"/>
                <a:gd name="T24" fmla="*/ 2147483647 w 10"/>
                <a:gd name="T25" fmla="*/ 2147483647 h 45"/>
                <a:gd name="T26" fmla="*/ 2147483647 w 10"/>
                <a:gd name="T27" fmla="*/ 2147483647 h 45"/>
                <a:gd name="T28" fmla="*/ 2147483647 w 10"/>
                <a:gd name="T29" fmla="*/ 2147483647 h 45"/>
                <a:gd name="T30" fmla="*/ 2147483647 w 10"/>
                <a:gd name="T31" fmla="*/ 2147483647 h 45"/>
                <a:gd name="T32" fmla="*/ 2147483647 w 10"/>
                <a:gd name="T33" fmla="*/ 2147483647 h 45"/>
                <a:gd name="T34" fmla="*/ 2147483647 w 10"/>
                <a:gd name="T35" fmla="*/ 2147483647 h 45"/>
                <a:gd name="T36" fmla="*/ 2147483647 w 10"/>
                <a:gd name="T37" fmla="*/ 2147483647 h 45"/>
                <a:gd name="T38" fmla="*/ 2147483647 w 10"/>
                <a:gd name="T39" fmla="*/ 2147483647 h 45"/>
                <a:gd name="T40" fmla="*/ 2147483647 w 10"/>
                <a:gd name="T41" fmla="*/ 2147483647 h 45"/>
                <a:gd name="T42" fmla="*/ 2147483647 w 10"/>
                <a:gd name="T43" fmla="*/ 0 h 45"/>
                <a:gd name="T44" fmla="*/ 2147483647 w 10"/>
                <a:gd name="T45" fmla="*/ 0 h 45"/>
                <a:gd name="T46" fmla="*/ 2147483647 w 10"/>
                <a:gd name="T47" fmla="*/ 2147483647 h 45"/>
                <a:gd name="T48" fmla="*/ 2147483647 w 10"/>
                <a:gd name="T49" fmla="*/ 2147483647 h 45"/>
                <a:gd name="T50" fmla="*/ 2147483647 w 10"/>
                <a:gd name="T51" fmla="*/ 2147483647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3" name="Freeform 277">
              <a:extLst>
                <a:ext uri="{FF2B5EF4-FFF2-40B4-BE49-F238E27FC236}">
                  <a16:creationId xmlns:a16="http://schemas.microsoft.com/office/drawing/2014/main" id="{CFA89B3E-00FF-B046-A667-02A7861D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5" y="2433955"/>
              <a:ext cx="15356" cy="60486"/>
            </a:xfrm>
            <a:custGeom>
              <a:avLst/>
              <a:gdLst>
                <a:gd name="T0" fmla="*/ 2147483647 w 7"/>
                <a:gd name="T1" fmla="*/ 2147483647 h 34"/>
                <a:gd name="T2" fmla="*/ 2147483647 w 7"/>
                <a:gd name="T3" fmla="*/ 2147483647 h 34"/>
                <a:gd name="T4" fmla="*/ 2147483647 w 7"/>
                <a:gd name="T5" fmla="*/ 2147483647 h 34"/>
                <a:gd name="T6" fmla="*/ 0 w 7"/>
                <a:gd name="T7" fmla="*/ 2147483647 h 34"/>
                <a:gd name="T8" fmla="*/ 0 w 7"/>
                <a:gd name="T9" fmla="*/ 2147483647 h 34"/>
                <a:gd name="T10" fmla="*/ 0 w 7"/>
                <a:gd name="T11" fmla="*/ 2147483647 h 34"/>
                <a:gd name="T12" fmla="*/ 0 w 7"/>
                <a:gd name="T13" fmla="*/ 2147483647 h 34"/>
                <a:gd name="T14" fmla="*/ 0 w 7"/>
                <a:gd name="T15" fmla="*/ 2147483647 h 34"/>
                <a:gd name="T16" fmla="*/ 2147483647 w 7"/>
                <a:gd name="T17" fmla="*/ 2147483647 h 34"/>
                <a:gd name="T18" fmla="*/ 2147483647 w 7"/>
                <a:gd name="T19" fmla="*/ 2147483647 h 34"/>
                <a:gd name="T20" fmla="*/ 2147483647 w 7"/>
                <a:gd name="T21" fmla="*/ 2147483647 h 34"/>
                <a:gd name="T22" fmla="*/ 2147483647 w 7"/>
                <a:gd name="T23" fmla="*/ 2147483647 h 34"/>
                <a:gd name="T24" fmla="*/ 2147483647 w 7"/>
                <a:gd name="T25" fmla="*/ 2147483647 h 34"/>
                <a:gd name="T26" fmla="*/ 2147483647 w 7"/>
                <a:gd name="T27" fmla="*/ 2147483647 h 34"/>
                <a:gd name="T28" fmla="*/ 2147483647 w 7"/>
                <a:gd name="T29" fmla="*/ 2147483647 h 34"/>
                <a:gd name="T30" fmla="*/ 2147483647 w 7"/>
                <a:gd name="T31" fmla="*/ 2147483647 h 34"/>
                <a:gd name="T32" fmla="*/ 2147483647 w 7"/>
                <a:gd name="T33" fmla="*/ 2147483647 h 34"/>
                <a:gd name="T34" fmla="*/ 2147483647 w 7"/>
                <a:gd name="T35" fmla="*/ 2147483647 h 34"/>
                <a:gd name="T36" fmla="*/ 2147483647 w 7"/>
                <a:gd name="T37" fmla="*/ 2147483647 h 34"/>
                <a:gd name="T38" fmla="*/ 2147483647 w 7"/>
                <a:gd name="T39" fmla="*/ 0 h 34"/>
                <a:gd name="T40" fmla="*/ 2147483647 w 7"/>
                <a:gd name="T41" fmla="*/ 0 h 34"/>
                <a:gd name="T42" fmla="*/ 2147483647 w 7"/>
                <a:gd name="T43" fmla="*/ 0 h 34"/>
                <a:gd name="T44" fmla="*/ 2147483647 w 7"/>
                <a:gd name="T45" fmla="*/ 0 h 34"/>
                <a:gd name="T46" fmla="*/ 2147483647 w 7"/>
                <a:gd name="T47" fmla="*/ 0 h 34"/>
                <a:gd name="T48" fmla="*/ 2147483647 w 7"/>
                <a:gd name="T49" fmla="*/ 0 h 34"/>
                <a:gd name="T50" fmla="*/ 2147483647 w 7"/>
                <a:gd name="T51" fmla="*/ 2147483647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4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4" name="Freeform 278">
              <a:extLst>
                <a:ext uri="{FF2B5EF4-FFF2-40B4-BE49-F238E27FC236}">
                  <a16:creationId xmlns:a16="http://schemas.microsoft.com/office/drawing/2014/main" id="{9F556C02-C862-D748-B390-FBA295052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039" y="2375248"/>
              <a:ext cx="52650" cy="161890"/>
            </a:xfrm>
            <a:custGeom>
              <a:avLst/>
              <a:gdLst>
                <a:gd name="T0" fmla="*/ 2147483647 w 24"/>
                <a:gd name="T1" fmla="*/ 2147483647 h 91"/>
                <a:gd name="T2" fmla="*/ 2147483647 w 24"/>
                <a:gd name="T3" fmla="*/ 2147483647 h 91"/>
                <a:gd name="T4" fmla="*/ 2147483647 w 24"/>
                <a:gd name="T5" fmla="*/ 2147483647 h 91"/>
                <a:gd name="T6" fmla="*/ 2147483647 w 24"/>
                <a:gd name="T7" fmla="*/ 2147483647 h 91"/>
                <a:gd name="T8" fmla="*/ 2147483647 w 24"/>
                <a:gd name="T9" fmla="*/ 2147483647 h 91"/>
                <a:gd name="T10" fmla="*/ 2147483647 w 24"/>
                <a:gd name="T11" fmla="*/ 2147483647 h 91"/>
                <a:gd name="T12" fmla="*/ 2147483647 w 24"/>
                <a:gd name="T13" fmla="*/ 2147483647 h 91"/>
                <a:gd name="T14" fmla="*/ 2147483647 w 24"/>
                <a:gd name="T15" fmla="*/ 2147483647 h 91"/>
                <a:gd name="T16" fmla="*/ 2147483647 w 24"/>
                <a:gd name="T17" fmla="*/ 2147483647 h 91"/>
                <a:gd name="T18" fmla="*/ 2147483647 w 24"/>
                <a:gd name="T19" fmla="*/ 2147483647 h 91"/>
                <a:gd name="T20" fmla="*/ 2147483647 w 24"/>
                <a:gd name="T21" fmla="*/ 2147483647 h 91"/>
                <a:gd name="T22" fmla="*/ 2147483647 w 24"/>
                <a:gd name="T23" fmla="*/ 2147483647 h 91"/>
                <a:gd name="T24" fmla="*/ 2147483647 w 24"/>
                <a:gd name="T25" fmla="*/ 2147483647 h 91"/>
                <a:gd name="T26" fmla="*/ 0 w 24"/>
                <a:gd name="T27" fmla="*/ 2147483647 h 91"/>
                <a:gd name="T28" fmla="*/ 0 w 24"/>
                <a:gd name="T29" fmla="*/ 2147483647 h 91"/>
                <a:gd name="T30" fmla="*/ 2147483647 w 24"/>
                <a:gd name="T31" fmla="*/ 2147483647 h 91"/>
                <a:gd name="T32" fmla="*/ 2147483647 w 24"/>
                <a:gd name="T33" fmla="*/ 2147483647 h 91"/>
                <a:gd name="T34" fmla="*/ 2147483647 w 24"/>
                <a:gd name="T35" fmla="*/ 0 h 91"/>
                <a:gd name="T36" fmla="*/ 2147483647 w 24"/>
                <a:gd name="T37" fmla="*/ 2147483647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1"/>
                <a:gd name="T59" fmla="*/ 24 w 24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1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1"/>
                  </a:lnTo>
                  <a:lnTo>
                    <a:pt x="5" y="91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5" name="Freeform 279">
              <a:extLst>
                <a:ext uri="{FF2B5EF4-FFF2-40B4-BE49-F238E27FC236}">
                  <a16:creationId xmlns:a16="http://schemas.microsoft.com/office/drawing/2014/main" id="{EEA52DE9-C139-B949-8A94-FA2778496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3" y="2387701"/>
              <a:ext cx="41681" cy="136983"/>
            </a:xfrm>
            <a:custGeom>
              <a:avLst/>
              <a:gdLst>
                <a:gd name="T0" fmla="*/ 2147483647 w 19"/>
                <a:gd name="T1" fmla="*/ 0 h 77"/>
                <a:gd name="T2" fmla="*/ 2147483647 w 19"/>
                <a:gd name="T3" fmla="*/ 2147483647 h 77"/>
                <a:gd name="T4" fmla="*/ 2147483647 w 19"/>
                <a:gd name="T5" fmla="*/ 2147483647 h 77"/>
                <a:gd name="T6" fmla="*/ 2147483647 w 19"/>
                <a:gd name="T7" fmla="*/ 2147483647 h 77"/>
                <a:gd name="T8" fmla="*/ 2147483647 w 19"/>
                <a:gd name="T9" fmla="*/ 2147483647 h 77"/>
                <a:gd name="T10" fmla="*/ 2147483647 w 19"/>
                <a:gd name="T11" fmla="*/ 2147483647 h 77"/>
                <a:gd name="T12" fmla="*/ 2147483647 w 19"/>
                <a:gd name="T13" fmla="*/ 2147483647 h 77"/>
                <a:gd name="T14" fmla="*/ 2147483647 w 19"/>
                <a:gd name="T15" fmla="*/ 2147483647 h 77"/>
                <a:gd name="T16" fmla="*/ 2147483647 w 19"/>
                <a:gd name="T17" fmla="*/ 2147483647 h 77"/>
                <a:gd name="T18" fmla="*/ 2147483647 w 19"/>
                <a:gd name="T19" fmla="*/ 2147483647 h 77"/>
                <a:gd name="T20" fmla="*/ 2147483647 w 19"/>
                <a:gd name="T21" fmla="*/ 2147483647 h 77"/>
                <a:gd name="T22" fmla="*/ 2147483647 w 19"/>
                <a:gd name="T23" fmla="*/ 2147483647 h 77"/>
                <a:gd name="T24" fmla="*/ 2147483647 w 19"/>
                <a:gd name="T25" fmla="*/ 2147483647 h 77"/>
                <a:gd name="T26" fmla="*/ 0 w 19"/>
                <a:gd name="T27" fmla="*/ 2147483647 h 77"/>
                <a:gd name="T28" fmla="*/ 0 w 19"/>
                <a:gd name="T29" fmla="*/ 2147483647 h 77"/>
                <a:gd name="T30" fmla="*/ 0 w 19"/>
                <a:gd name="T31" fmla="*/ 2147483647 h 77"/>
                <a:gd name="T32" fmla="*/ 2147483647 w 19"/>
                <a:gd name="T33" fmla="*/ 2147483647 h 77"/>
                <a:gd name="T34" fmla="*/ 2147483647 w 19"/>
                <a:gd name="T35" fmla="*/ 0 h 77"/>
                <a:gd name="T36" fmla="*/ 2147483647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6" name="Freeform 280">
              <a:extLst>
                <a:ext uri="{FF2B5EF4-FFF2-40B4-BE49-F238E27FC236}">
                  <a16:creationId xmlns:a16="http://schemas.microsoft.com/office/drawing/2014/main" id="{485D950F-A4E2-A649-B30A-19F26DDD5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21" y="2398375"/>
              <a:ext cx="32906" cy="113856"/>
            </a:xfrm>
            <a:custGeom>
              <a:avLst/>
              <a:gdLst>
                <a:gd name="T0" fmla="*/ 2147483647 w 15"/>
                <a:gd name="T1" fmla="*/ 0 h 64"/>
                <a:gd name="T2" fmla="*/ 2147483647 w 15"/>
                <a:gd name="T3" fmla="*/ 2147483647 h 64"/>
                <a:gd name="T4" fmla="*/ 2147483647 w 15"/>
                <a:gd name="T5" fmla="*/ 2147483647 h 64"/>
                <a:gd name="T6" fmla="*/ 2147483647 w 15"/>
                <a:gd name="T7" fmla="*/ 2147483647 h 64"/>
                <a:gd name="T8" fmla="*/ 2147483647 w 15"/>
                <a:gd name="T9" fmla="*/ 2147483647 h 64"/>
                <a:gd name="T10" fmla="*/ 2147483647 w 15"/>
                <a:gd name="T11" fmla="*/ 2147483647 h 64"/>
                <a:gd name="T12" fmla="*/ 2147483647 w 15"/>
                <a:gd name="T13" fmla="*/ 2147483647 h 64"/>
                <a:gd name="T14" fmla="*/ 2147483647 w 15"/>
                <a:gd name="T15" fmla="*/ 2147483647 h 64"/>
                <a:gd name="T16" fmla="*/ 2147483647 w 15"/>
                <a:gd name="T17" fmla="*/ 2147483647 h 64"/>
                <a:gd name="T18" fmla="*/ 2147483647 w 15"/>
                <a:gd name="T19" fmla="*/ 2147483647 h 64"/>
                <a:gd name="T20" fmla="*/ 2147483647 w 15"/>
                <a:gd name="T21" fmla="*/ 2147483647 h 64"/>
                <a:gd name="T22" fmla="*/ 2147483647 w 15"/>
                <a:gd name="T23" fmla="*/ 2147483647 h 64"/>
                <a:gd name="T24" fmla="*/ 0 w 15"/>
                <a:gd name="T25" fmla="*/ 2147483647 h 64"/>
                <a:gd name="T26" fmla="*/ 0 w 15"/>
                <a:gd name="T27" fmla="*/ 2147483647 h 64"/>
                <a:gd name="T28" fmla="*/ 0 w 15"/>
                <a:gd name="T29" fmla="*/ 2147483647 h 64"/>
                <a:gd name="T30" fmla="*/ 0 w 15"/>
                <a:gd name="T31" fmla="*/ 2147483647 h 64"/>
                <a:gd name="T32" fmla="*/ 2147483647 w 15"/>
                <a:gd name="T33" fmla="*/ 2147483647 h 64"/>
                <a:gd name="T34" fmla="*/ 2147483647 w 15"/>
                <a:gd name="T35" fmla="*/ 0 h 64"/>
                <a:gd name="T36" fmla="*/ 2147483647 w 15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4"/>
                <a:gd name="T59" fmla="*/ 15 w 15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4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20"/>
                  </a:lnTo>
                  <a:lnTo>
                    <a:pt x="9" y="30"/>
                  </a:lnTo>
                  <a:lnTo>
                    <a:pt x="10" y="45"/>
                  </a:lnTo>
                  <a:lnTo>
                    <a:pt x="11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7" name="Freeform 281">
              <a:extLst>
                <a:ext uri="{FF2B5EF4-FFF2-40B4-BE49-F238E27FC236}">
                  <a16:creationId xmlns:a16="http://schemas.microsoft.com/office/drawing/2014/main" id="{8C790D12-2F63-6E4A-8471-257EB77A1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21" y="2409049"/>
              <a:ext cx="26325" cy="90729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2147483647 w 12"/>
                <a:gd name="T13" fmla="*/ 2147483647 h 51"/>
                <a:gd name="T14" fmla="*/ 2147483647 w 12"/>
                <a:gd name="T15" fmla="*/ 2147483647 h 51"/>
                <a:gd name="T16" fmla="*/ 2147483647 w 12"/>
                <a:gd name="T17" fmla="*/ 2147483647 h 51"/>
                <a:gd name="T18" fmla="*/ 2147483647 w 12"/>
                <a:gd name="T19" fmla="*/ 2147483647 h 51"/>
                <a:gd name="T20" fmla="*/ 2147483647 w 12"/>
                <a:gd name="T21" fmla="*/ 2147483647 h 51"/>
                <a:gd name="T22" fmla="*/ 2147483647 w 12"/>
                <a:gd name="T23" fmla="*/ 2147483647 h 51"/>
                <a:gd name="T24" fmla="*/ 2147483647 w 12"/>
                <a:gd name="T25" fmla="*/ 2147483647 h 51"/>
                <a:gd name="T26" fmla="*/ 2147483647 w 12"/>
                <a:gd name="T27" fmla="*/ 2147483647 h 51"/>
                <a:gd name="T28" fmla="*/ 0 w 12"/>
                <a:gd name="T29" fmla="*/ 2147483647 h 51"/>
                <a:gd name="T30" fmla="*/ 2147483647 w 12"/>
                <a:gd name="T31" fmla="*/ 2147483647 h 51"/>
                <a:gd name="T32" fmla="*/ 2147483647 w 12"/>
                <a:gd name="T33" fmla="*/ 2147483647 h 51"/>
                <a:gd name="T34" fmla="*/ 2147483647 w 12"/>
                <a:gd name="T35" fmla="*/ 0 h 51"/>
                <a:gd name="T36" fmla="*/ 2147483647 w 12"/>
                <a:gd name="T37" fmla="*/ 2147483647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1"/>
                <a:gd name="T59" fmla="*/ 12 w 12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1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6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8" name="Freeform 282">
              <a:extLst>
                <a:ext uri="{FF2B5EF4-FFF2-40B4-BE49-F238E27FC236}">
                  <a16:creationId xmlns:a16="http://schemas.microsoft.com/office/drawing/2014/main" id="{2B2F59AB-627A-4C4C-8F44-F387A1C6A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814" y="2421502"/>
              <a:ext cx="19744" cy="65823"/>
            </a:xfrm>
            <a:custGeom>
              <a:avLst/>
              <a:gdLst>
                <a:gd name="T0" fmla="*/ 2147483647 w 9"/>
                <a:gd name="T1" fmla="*/ 0 h 37"/>
                <a:gd name="T2" fmla="*/ 2147483647 w 9"/>
                <a:gd name="T3" fmla="*/ 0 h 37"/>
                <a:gd name="T4" fmla="*/ 2147483647 w 9"/>
                <a:gd name="T5" fmla="*/ 2147483647 h 37"/>
                <a:gd name="T6" fmla="*/ 2147483647 w 9"/>
                <a:gd name="T7" fmla="*/ 2147483647 h 37"/>
                <a:gd name="T8" fmla="*/ 2147483647 w 9"/>
                <a:gd name="T9" fmla="*/ 2147483647 h 37"/>
                <a:gd name="T10" fmla="*/ 2147483647 w 9"/>
                <a:gd name="T11" fmla="*/ 2147483647 h 37"/>
                <a:gd name="T12" fmla="*/ 2147483647 w 9"/>
                <a:gd name="T13" fmla="*/ 2147483647 h 37"/>
                <a:gd name="T14" fmla="*/ 2147483647 w 9"/>
                <a:gd name="T15" fmla="*/ 2147483647 h 37"/>
                <a:gd name="T16" fmla="*/ 2147483647 w 9"/>
                <a:gd name="T17" fmla="*/ 2147483647 h 37"/>
                <a:gd name="T18" fmla="*/ 2147483647 w 9"/>
                <a:gd name="T19" fmla="*/ 2147483647 h 37"/>
                <a:gd name="T20" fmla="*/ 2147483647 w 9"/>
                <a:gd name="T21" fmla="*/ 2147483647 h 37"/>
                <a:gd name="T22" fmla="*/ 2147483647 w 9"/>
                <a:gd name="T23" fmla="*/ 2147483647 h 37"/>
                <a:gd name="T24" fmla="*/ 2147483647 w 9"/>
                <a:gd name="T25" fmla="*/ 2147483647 h 37"/>
                <a:gd name="T26" fmla="*/ 0 w 9"/>
                <a:gd name="T27" fmla="*/ 2147483647 h 37"/>
                <a:gd name="T28" fmla="*/ 0 w 9"/>
                <a:gd name="T29" fmla="*/ 2147483647 h 37"/>
                <a:gd name="T30" fmla="*/ 0 w 9"/>
                <a:gd name="T31" fmla="*/ 2147483647 h 37"/>
                <a:gd name="T32" fmla="*/ 2147483647 w 9"/>
                <a:gd name="T33" fmla="*/ 2147483647 h 37"/>
                <a:gd name="T34" fmla="*/ 2147483647 w 9"/>
                <a:gd name="T35" fmla="*/ 0 h 37"/>
                <a:gd name="T36" fmla="*/ 2147483647 w 9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7"/>
                <a:gd name="T59" fmla="*/ 9 w 9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7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69" name="Rectangle 283">
              <a:extLst>
                <a:ext uri="{FF2B5EF4-FFF2-40B4-BE49-F238E27FC236}">
                  <a16:creationId xmlns:a16="http://schemas.microsoft.com/office/drawing/2014/main" id="{51668F81-23D2-2340-8172-E9F86CFFF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5" y="2403712"/>
              <a:ext cx="8775" cy="2099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0" name="Freeform 284">
              <a:extLst>
                <a:ext uri="{FF2B5EF4-FFF2-40B4-BE49-F238E27FC236}">
                  <a16:creationId xmlns:a16="http://schemas.microsoft.com/office/drawing/2014/main" id="{8E7F2DED-1590-1440-B733-FE676B993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122" y="2400154"/>
              <a:ext cx="100912" cy="97845"/>
            </a:xfrm>
            <a:custGeom>
              <a:avLst/>
              <a:gdLst>
                <a:gd name="T0" fmla="*/ 2147483647 w 46"/>
                <a:gd name="T1" fmla="*/ 2147483647 h 55"/>
                <a:gd name="T2" fmla="*/ 2147483647 w 46"/>
                <a:gd name="T3" fmla="*/ 2147483647 h 55"/>
                <a:gd name="T4" fmla="*/ 2147483647 w 46"/>
                <a:gd name="T5" fmla="*/ 2147483647 h 55"/>
                <a:gd name="T6" fmla="*/ 2147483647 w 46"/>
                <a:gd name="T7" fmla="*/ 2147483647 h 55"/>
                <a:gd name="T8" fmla="*/ 0 w 46"/>
                <a:gd name="T9" fmla="*/ 2147483647 h 55"/>
                <a:gd name="T10" fmla="*/ 0 w 46"/>
                <a:gd name="T11" fmla="*/ 2147483647 h 55"/>
                <a:gd name="T12" fmla="*/ 0 w 46"/>
                <a:gd name="T13" fmla="*/ 2147483647 h 55"/>
                <a:gd name="T14" fmla="*/ 0 w 46"/>
                <a:gd name="T15" fmla="*/ 2147483647 h 55"/>
                <a:gd name="T16" fmla="*/ 2147483647 w 46"/>
                <a:gd name="T17" fmla="*/ 2147483647 h 55"/>
                <a:gd name="T18" fmla="*/ 2147483647 w 46"/>
                <a:gd name="T19" fmla="*/ 2147483647 h 55"/>
                <a:gd name="T20" fmla="*/ 2147483647 w 46"/>
                <a:gd name="T21" fmla="*/ 2147483647 h 55"/>
                <a:gd name="T22" fmla="*/ 2147483647 w 46"/>
                <a:gd name="T23" fmla="*/ 2147483647 h 55"/>
                <a:gd name="T24" fmla="*/ 2147483647 w 46"/>
                <a:gd name="T25" fmla="*/ 2147483647 h 55"/>
                <a:gd name="T26" fmla="*/ 2147483647 w 46"/>
                <a:gd name="T27" fmla="*/ 2147483647 h 55"/>
                <a:gd name="T28" fmla="*/ 2147483647 w 46"/>
                <a:gd name="T29" fmla="*/ 2147483647 h 55"/>
                <a:gd name="T30" fmla="*/ 2147483647 w 46"/>
                <a:gd name="T31" fmla="*/ 2147483647 h 55"/>
                <a:gd name="T32" fmla="*/ 2147483647 w 46"/>
                <a:gd name="T33" fmla="*/ 2147483647 h 55"/>
                <a:gd name="T34" fmla="*/ 2147483647 w 46"/>
                <a:gd name="T35" fmla="*/ 2147483647 h 55"/>
                <a:gd name="T36" fmla="*/ 2147483647 w 46"/>
                <a:gd name="T37" fmla="*/ 2147483647 h 55"/>
                <a:gd name="T38" fmla="*/ 2147483647 w 46"/>
                <a:gd name="T39" fmla="*/ 2147483647 h 55"/>
                <a:gd name="T40" fmla="*/ 2147483647 w 46"/>
                <a:gd name="T41" fmla="*/ 2147483647 h 55"/>
                <a:gd name="T42" fmla="*/ 2147483647 w 46"/>
                <a:gd name="T43" fmla="*/ 2147483647 h 55"/>
                <a:gd name="T44" fmla="*/ 2147483647 w 46"/>
                <a:gd name="T45" fmla="*/ 2147483647 h 55"/>
                <a:gd name="T46" fmla="*/ 2147483647 w 46"/>
                <a:gd name="T47" fmla="*/ 2147483647 h 55"/>
                <a:gd name="T48" fmla="*/ 2147483647 w 46"/>
                <a:gd name="T49" fmla="*/ 2147483647 h 55"/>
                <a:gd name="T50" fmla="*/ 2147483647 w 46"/>
                <a:gd name="T51" fmla="*/ 2147483647 h 55"/>
                <a:gd name="T52" fmla="*/ 2147483647 w 46"/>
                <a:gd name="T53" fmla="*/ 2147483647 h 55"/>
                <a:gd name="T54" fmla="*/ 2147483647 w 46"/>
                <a:gd name="T55" fmla="*/ 2147483647 h 55"/>
                <a:gd name="T56" fmla="*/ 2147483647 w 46"/>
                <a:gd name="T57" fmla="*/ 2147483647 h 55"/>
                <a:gd name="T58" fmla="*/ 2147483647 w 46"/>
                <a:gd name="T59" fmla="*/ 2147483647 h 55"/>
                <a:gd name="T60" fmla="*/ 2147483647 w 46"/>
                <a:gd name="T61" fmla="*/ 2147483647 h 55"/>
                <a:gd name="T62" fmla="*/ 2147483647 w 46"/>
                <a:gd name="T63" fmla="*/ 2147483647 h 55"/>
                <a:gd name="T64" fmla="*/ 2147483647 w 46"/>
                <a:gd name="T65" fmla="*/ 2147483647 h 55"/>
                <a:gd name="T66" fmla="*/ 2147483647 w 46"/>
                <a:gd name="T67" fmla="*/ 2147483647 h 55"/>
                <a:gd name="T68" fmla="*/ 2147483647 w 46"/>
                <a:gd name="T69" fmla="*/ 2147483647 h 55"/>
                <a:gd name="T70" fmla="*/ 2147483647 w 46"/>
                <a:gd name="T71" fmla="*/ 2147483647 h 55"/>
                <a:gd name="T72" fmla="*/ 2147483647 w 46"/>
                <a:gd name="T73" fmla="*/ 2147483647 h 55"/>
                <a:gd name="T74" fmla="*/ 2147483647 w 46"/>
                <a:gd name="T75" fmla="*/ 2147483647 h 55"/>
                <a:gd name="T76" fmla="*/ 2147483647 w 46"/>
                <a:gd name="T77" fmla="*/ 2147483647 h 55"/>
                <a:gd name="T78" fmla="*/ 2147483647 w 46"/>
                <a:gd name="T79" fmla="*/ 2147483647 h 55"/>
                <a:gd name="T80" fmla="*/ 2147483647 w 46"/>
                <a:gd name="T81" fmla="*/ 2147483647 h 55"/>
                <a:gd name="T82" fmla="*/ 2147483647 w 46"/>
                <a:gd name="T83" fmla="*/ 0 h 55"/>
                <a:gd name="T84" fmla="*/ 2147483647 w 46"/>
                <a:gd name="T85" fmla="*/ 2147483647 h 55"/>
                <a:gd name="T86" fmla="*/ 2147483647 w 46"/>
                <a:gd name="T87" fmla="*/ 2147483647 h 55"/>
                <a:gd name="T88" fmla="*/ 2147483647 w 46"/>
                <a:gd name="T89" fmla="*/ 2147483647 h 55"/>
                <a:gd name="T90" fmla="*/ 2147483647 w 46"/>
                <a:gd name="T91" fmla="*/ 2147483647 h 55"/>
                <a:gd name="T92" fmla="*/ 2147483647 w 46"/>
                <a:gd name="T93" fmla="*/ 2147483647 h 55"/>
                <a:gd name="T94" fmla="*/ 2147483647 w 46"/>
                <a:gd name="T95" fmla="*/ 2147483647 h 55"/>
                <a:gd name="T96" fmla="*/ 2147483647 w 46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1" name="Freeform 285">
              <a:extLst>
                <a:ext uri="{FF2B5EF4-FFF2-40B4-BE49-F238E27FC236}">
                  <a16:creationId xmlns:a16="http://schemas.microsoft.com/office/drawing/2014/main" id="{AD102A3B-5671-2540-BF2E-037A08CA4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23" y="2473093"/>
              <a:ext cx="81168" cy="17790"/>
            </a:xfrm>
            <a:custGeom>
              <a:avLst/>
              <a:gdLst>
                <a:gd name="T0" fmla="*/ 0 w 37"/>
                <a:gd name="T1" fmla="*/ 2147483647 h 10"/>
                <a:gd name="T2" fmla="*/ 0 w 37"/>
                <a:gd name="T3" fmla="*/ 2147483647 h 10"/>
                <a:gd name="T4" fmla="*/ 0 w 37"/>
                <a:gd name="T5" fmla="*/ 2147483647 h 10"/>
                <a:gd name="T6" fmla="*/ 2147483647 w 37"/>
                <a:gd name="T7" fmla="*/ 2147483647 h 10"/>
                <a:gd name="T8" fmla="*/ 2147483647 w 37"/>
                <a:gd name="T9" fmla="*/ 2147483647 h 10"/>
                <a:gd name="T10" fmla="*/ 2147483647 w 37"/>
                <a:gd name="T11" fmla="*/ 2147483647 h 10"/>
                <a:gd name="T12" fmla="*/ 2147483647 w 37"/>
                <a:gd name="T13" fmla="*/ 2147483647 h 10"/>
                <a:gd name="T14" fmla="*/ 2147483647 w 37"/>
                <a:gd name="T15" fmla="*/ 2147483647 h 10"/>
                <a:gd name="T16" fmla="*/ 2147483647 w 37"/>
                <a:gd name="T17" fmla="*/ 2147483647 h 10"/>
                <a:gd name="T18" fmla="*/ 2147483647 w 37"/>
                <a:gd name="T19" fmla="*/ 2147483647 h 10"/>
                <a:gd name="T20" fmla="*/ 2147483647 w 37"/>
                <a:gd name="T21" fmla="*/ 0 h 10"/>
                <a:gd name="T22" fmla="*/ 2147483647 w 37"/>
                <a:gd name="T23" fmla="*/ 0 h 10"/>
                <a:gd name="T24" fmla="*/ 2147483647 w 37"/>
                <a:gd name="T25" fmla="*/ 0 h 10"/>
                <a:gd name="T26" fmla="*/ 2147483647 w 37"/>
                <a:gd name="T27" fmla="*/ 0 h 10"/>
                <a:gd name="T28" fmla="*/ 2147483647 w 37"/>
                <a:gd name="T29" fmla="*/ 2147483647 h 10"/>
                <a:gd name="T30" fmla="*/ 2147483647 w 37"/>
                <a:gd name="T31" fmla="*/ 2147483647 h 10"/>
                <a:gd name="T32" fmla="*/ 2147483647 w 37"/>
                <a:gd name="T33" fmla="*/ 2147483647 h 10"/>
                <a:gd name="T34" fmla="*/ 2147483647 w 37"/>
                <a:gd name="T35" fmla="*/ 2147483647 h 10"/>
                <a:gd name="T36" fmla="*/ 2147483647 w 37"/>
                <a:gd name="T37" fmla="*/ 2147483647 h 10"/>
                <a:gd name="T38" fmla="*/ 2147483647 w 37"/>
                <a:gd name="T39" fmla="*/ 2147483647 h 10"/>
                <a:gd name="T40" fmla="*/ 2147483647 w 37"/>
                <a:gd name="T41" fmla="*/ 2147483647 h 10"/>
                <a:gd name="T42" fmla="*/ 2147483647 w 37"/>
                <a:gd name="T43" fmla="*/ 2147483647 h 10"/>
                <a:gd name="T44" fmla="*/ 2147483647 w 37"/>
                <a:gd name="T45" fmla="*/ 2147483647 h 10"/>
                <a:gd name="T46" fmla="*/ 2147483647 w 37"/>
                <a:gd name="T47" fmla="*/ 2147483647 h 10"/>
                <a:gd name="T48" fmla="*/ 2147483647 w 37"/>
                <a:gd name="T49" fmla="*/ 2147483647 h 10"/>
                <a:gd name="T50" fmla="*/ 2147483647 w 37"/>
                <a:gd name="T51" fmla="*/ 2147483647 h 10"/>
                <a:gd name="T52" fmla="*/ 2147483647 w 37"/>
                <a:gd name="T53" fmla="*/ 2147483647 h 10"/>
                <a:gd name="T54" fmla="*/ 2147483647 w 37"/>
                <a:gd name="T55" fmla="*/ 2147483647 h 10"/>
                <a:gd name="T56" fmla="*/ 2147483647 w 37"/>
                <a:gd name="T57" fmla="*/ 2147483647 h 10"/>
                <a:gd name="T58" fmla="*/ 2147483647 w 37"/>
                <a:gd name="T59" fmla="*/ 2147483647 h 10"/>
                <a:gd name="T60" fmla="*/ 2147483647 w 37"/>
                <a:gd name="T61" fmla="*/ 2147483647 h 10"/>
                <a:gd name="T62" fmla="*/ 2147483647 w 37"/>
                <a:gd name="T63" fmla="*/ 2147483647 h 10"/>
                <a:gd name="T64" fmla="*/ 2147483647 w 37"/>
                <a:gd name="T65" fmla="*/ 2147483647 h 10"/>
                <a:gd name="T66" fmla="*/ 0 w 37"/>
                <a:gd name="T67" fmla="*/ 2147483647 h 10"/>
                <a:gd name="T68" fmla="*/ 0 w 37"/>
                <a:gd name="T69" fmla="*/ 214748364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2" name="Freeform 286">
              <a:extLst>
                <a:ext uri="{FF2B5EF4-FFF2-40B4-BE49-F238E27FC236}">
                  <a16:creationId xmlns:a16="http://schemas.microsoft.com/office/drawing/2014/main" id="{4DD506D5-2281-3443-8FD1-3F0E4623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23" y="2428618"/>
              <a:ext cx="81168" cy="19569"/>
            </a:xfrm>
            <a:custGeom>
              <a:avLst/>
              <a:gdLst>
                <a:gd name="T0" fmla="*/ 0 w 37"/>
                <a:gd name="T1" fmla="*/ 2147483647 h 11"/>
                <a:gd name="T2" fmla="*/ 0 w 37"/>
                <a:gd name="T3" fmla="*/ 2147483647 h 11"/>
                <a:gd name="T4" fmla="*/ 0 w 37"/>
                <a:gd name="T5" fmla="*/ 2147483647 h 11"/>
                <a:gd name="T6" fmla="*/ 2147483647 w 37"/>
                <a:gd name="T7" fmla="*/ 2147483647 h 11"/>
                <a:gd name="T8" fmla="*/ 2147483647 w 37"/>
                <a:gd name="T9" fmla="*/ 2147483647 h 11"/>
                <a:gd name="T10" fmla="*/ 2147483647 w 37"/>
                <a:gd name="T11" fmla="*/ 2147483647 h 11"/>
                <a:gd name="T12" fmla="*/ 2147483647 w 37"/>
                <a:gd name="T13" fmla="*/ 2147483647 h 11"/>
                <a:gd name="T14" fmla="*/ 2147483647 w 37"/>
                <a:gd name="T15" fmla="*/ 2147483647 h 11"/>
                <a:gd name="T16" fmla="*/ 2147483647 w 37"/>
                <a:gd name="T17" fmla="*/ 2147483647 h 11"/>
                <a:gd name="T18" fmla="*/ 2147483647 w 37"/>
                <a:gd name="T19" fmla="*/ 2147483647 h 11"/>
                <a:gd name="T20" fmla="*/ 2147483647 w 37"/>
                <a:gd name="T21" fmla="*/ 0 h 11"/>
                <a:gd name="T22" fmla="*/ 2147483647 w 37"/>
                <a:gd name="T23" fmla="*/ 0 h 11"/>
                <a:gd name="T24" fmla="*/ 2147483647 w 37"/>
                <a:gd name="T25" fmla="*/ 0 h 11"/>
                <a:gd name="T26" fmla="*/ 2147483647 w 37"/>
                <a:gd name="T27" fmla="*/ 0 h 11"/>
                <a:gd name="T28" fmla="*/ 2147483647 w 37"/>
                <a:gd name="T29" fmla="*/ 2147483647 h 11"/>
                <a:gd name="T30" fmla="*/ 2147483647 w 37"/>
                <a:gd name="T31" fmla="*/ 2147483647 h 11"/>
                <a:gd name="T32" fmla="*/ 2147483647 w 37"/>
                <a:gd name="T33" fmla="*/ 2147483647 h 11"/>
                <a:gd name="T34" fmla="*/ 2147483647 w 37"/>
                <a:gd name="T35" fmla="*/ 2147483647 h 11"/>
                <a:gd name="T36" fmla="*/ 2147483647 w 37"/>
                <a:gd name="T37" fmla="*/ 2147483647 h 11"/>
                <a:gd name="T38" fmla="*/ 2147483647 w 37"/>
                <a:gd name="T39" fmla="*/ 2147483647 h 11"/>
                <a:gd name="T40" fmla="*/ 2147483647 w 37"/>
                <a:gd name="T41" fmla="*/ 2147483647 h 11"/>
                <a:gd name="T42" fmla="*/ 2147483647 w 37"/>
                <a:gd name="T43" fmla="*/ 2147483647 h 11"/>
                <a:gd name="T44" fmla="*/ 2147483647 w 37"/>
                <a:gd name="T45" fmla="*/ 2147483647 h 11"/>
                <a:gd name="T46" fmla="*/ 2147483647 w 37"/>
                <a:gd name="T47" fmla="*/ 2147483647 h 11"/>
                <a:gd name="T48" fmla="*/ 2147483647 w 37"/>
                <a:gd name="T49" fmla="*/ 2147483647 h 11"/>
                <a:gd name="T50" fmla="*/ 2147483647 w 37"/>
                <a:gd name="T51" fmla="*/ 2147483647 h 11"/>
                <a:gd name="T52" fmla="*/ 2147483647 w 37"/>
                <a:gd name="T53" fmla="*/ 2147483647 h 11"/>
                <a:gd name="T54" fmla="*/ 2147483647 w 37"/>
                <a:gd name="T55" fmla="*/ 2147483647 h 11"/>
                <a:gd name="T56" fmla="*/ 2147483647 w 37"/>
                <a:gd name="T57" fmla="*/ 2147483647 h 11"/>
                <a:gd name="T58" fmla="*/ 2147483647 w 37"/>
                <a:gd name="T59" fmla="*/ 2147483647 h 11"/>
                <a:gd name="T60" fmla="*/ 2147483647 w 37"/>
                <a:gd name="T61" fmla="*/ 2147483647 h 11"/>
                <a:gd name="T62" fmla="*/ 2147483647 w 37"/>
                <a:gd name="T63" fmla="*/ 2147483647 h 11"/>
                <a:gd name="T64" fmla="*/ 2147483647 w 37"/>
                <a:gd name="T65" fmla="*/ 2147483647 h 11"/>
                <a:gd name="T66" fmla="*/ 0 w 37"/>
                <a:gd name="T67" fmla="*/ 2147483647 h 11"/>
                <a:gd name="T68" fmla="*/ 0 w 37"/>
                <a:gd name="T69" fmla="*/ 214748364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3" name="Freeform 287">
              <a:extLst>
                <a:ext uri="{FF2B5EF4-FFF2-40B4-BE49-F238E27FC236}">
                  <a16:creationId xmlns:a16="http://schemas.microsoft.com/office/drawing/2014/main" id="{F766C132-8806-9A47-8E34-4F0F618C1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504" y="2409049"/>
              <a:ext cx="133818" cy="201028"/>
            </a:xfrm>
            <a:custGeom>
              <a:avLst/>
              <a:gdLst>
                <a:gd name="T0" fmla="*/ 0 w 61"/>
                <a:gd name="T1" fmla="*/ 0 h 113"/>
                <a:gd name="T2" fmla="*/ 0 w 61"/>
                <a:gd name="T3" fmla="*/ 2147483647 h 113"/>
                <a:gd name="T4" fmla="*/ 2147483647 w 61"/>
                <a:gd name="T5" fmla="*/ 2147483647 h 113"/>
                <a:gd name="T6" fmla="*/ 2147483647 w 61"/>
                <a:gd name="T7" fmla="*/ 2147483647 h 113"/>
                <a:gd name="T8" fmla="*/ 2147483647 w 61"/>
                <a:gd name="T9" fmla="*/ 2147483647 h 113"/>
                <a:gd name="T10" fmla="*/ 2147483647 w 61"/>
                <a:gd name="T11" fmla="*/ 2147483647 h 113"/>
                <a:gd name="T12" fmla="*/ 2147483647 w 61"/>
                <a:gd name="T13" fmla="*/ 2147483647 h 113"/>
                <a:gd name="T14" fmla="*/ 2147483647 w 61"/>
                <a:gd name="T15" fmla="*/ 2147483647 h 113"/>
                <a:gd name="T16" fmla="*/ 2147483647 w 61"/>
                <a:gd name="T17" fmla="*/ 2147483647 h 113"/>
                <a:gd name="T18" fmla="*/ 2147483647 w 61"/>
                <a:gd name="T19" fmla="*/ 2147483647 h 113"/>
                <a:gd name="T20" fmla="*/ 2147483647 w 61"/>
                <a:gd name="T21" fmla="*/ 2147483647 h 113"/>
                <a:gd name="T22" fmla="*/ 2147483647 w 61"/>
                <a:gd name="T23" fmla="*/ 2147483647 h 113"/>
                <a:gd name="T24" fmla="*/ 2147483647 w 61"/>
                <a:gd name="T25" fmla="*/ 2147483647 h 113"/>
                <a:gd name="T26" fmla="*/ 2147483647 w 61"/>
                <a:gd name="T27" fmla="*/ 2147483647 h 113"/>
                <a:gd name="T28" fmla="*/ 2147483647 w 61"/>
                <a:gd name="T29" fmla="*/ 2147483647 h 113"/>
                <a:gd name="T30" fmla="*/ 2147483647 w 61"/>
                <a:gd name="T31" fmla="*/ 2147483647 h 113"/>
                <a:gd name="T32" fmla="*/ 2147483647 w 61"/>
                <a:gd name="T33" fmla="*/ 2147483647 h 113"/>
                <a:gd name="T34" fmla="*/ 0 w 61"/>
                <a:gd name="T35" fmla="*/ 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3"/>
                <a:gd name="T56" fmla="*/ 61 w 61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3">
                  <a:moveTo>
                    <a:pt x="0" y="0"/>
                  </a:moveTo>
                  <a:lnTo>
                    <a:pt x="0" y="110"/>
                  </a:lnTo>
                  <a:lnTo>
                    <a:pt x="19" y="113"/>
                  </a:lnTo>
                  <a:lnTo>
                    <a:pt x="18" y="98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9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4" name="Freeform 288">
              <a:extLst>
                <a:ext uri="{FF2B5EF4-FFF2-40B4-BE49-F238E27FC236}">
                  <a16:creationId xmlns:a16="http://schemas.microsoft.com/office/drawing/2014/main" id="{56B26857-E788-124B-AA32-FB703686A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316" y="2362794"/>
              <a:ext cx="173305" cy="26685"/>
            </a:xfrm>
            <a:custGeom>
              <a:avLst/>
              <a:gdLst>
                <a:gd name="T0" fmla="*/ 0 w 79"/>
                <a:gd name="T1" fmla="*/ 2147483647 h 15"/>
                <a:gd name="T2" fmla="*/ 0 w 79"/>
                <a:gd name="T3" fmla="*/ 2147483647 h 15"/>
                <a:gd name="T4" fmla="*/ 2147483647 w 79"/>
                <a:gd name="T5" fmla="*/ 2147483647 h 15"/>
                <a:gd name="T6" fmla="*/ 2147483647 w 79"/>
                <a:gd name="T7" fmla="*/ 2147483647 h 15"/>
                <a:gd name="T8" fmla="*/ 2147483647 w 79"/>
                <a:gd name="T9" fmla="*/ 2147483647 h 15"/>
                <a:gd name="T10" fmla="*/ 2147483647 w 79"/>
                <a:gd name="T11" fmla="*/ 2147483647 h 15"/>
                <a:gd name="T12" fmla="*/ 2147483647 w 79"/>
                <a:gd name="T13" fmla="*/ 2147483647 h 15"/>
                <a:gd name="T14" fmla="*/ 2147483647 w 79"/>
                <a:gd name="T15" fmla="*/ 2147483647 h 15"/>
                <a:gd name="T16" fmla="*/ 2147483647 w 79"/>
                <a:gd name="T17" fmla="*/ 2147483647 h 15"/>
                <a:gd name="T18" fmla="*/ 2147483647 w 79"/>
                <a:gd name="T19" fmla="*/ 2147483647 h 15"/>
                <a:gd name="T20" fmla="*/ 2147483647 w 79"/>
                <a:gd name="T21" fmla="*/ 2147483647 h 15"/>
                <a:gd name="T22" fmla="*/ 2147483647 w 79"/>
                <a:gd name="T23" fmla="*/ 2147483647 h 15"/>
                <a:gd name="T24" fmla="*/ 2147483647 w 79"/>
                <a:gd name="T25" fmla="*/ 2147483647 h 15"/>
                <a:gd name="T26" fmla="*/ 2147483647 w 79"/>
                <a:gd name="T27" fmla="*/ 2147483647 h 15"/>
                <a:gd name="T28" fmla="*/ 2147483647 w 79"/>
                <a:gd name="T29" fmla="*/ 2147483647 h 15"/>
                <a:gd name="T30" fmla="*/ 2147483647 w 79"/>
                <a:gd name="T31" fmla="*/ 2147483647 h 15"/>
                <a:gd name="T32" fmla="*/ 2147483647 w 79"/>
                <a:gd name="T33" fmla="*/ 2147483647 h 15"/>
                <a:gd name="T34" fmla="*/ 2147483647 w 79"/>
                <a:gd name="T35" fmla="*/ 0 h 15"/>
                <a:gd name="T36" fmla="*/ 2147483647 w 79"/>
                <a:gd name="T37" fmla="*/ 0 h 15"/>
                <a:gd name="T38" fmla="*/ 2147483647 w 79"/>
                <a:gd name="T39" fmla="*/ 0 h 15"/>
                <a:gd name="T40" fmla="*/ 2147483647 w 79"/>
                <a:gd name="T41" fmla="*/ 0 h 15"/>
                <a:gd name="T42" fmla="*/ 2147483647 w 79"/>
                <a:gd name="T43" fmla="*/ 0 h 15"/>
                <a:gd name="T44" fmla="*/ 2147483647 w 79"/>
                <a:gd name="T45" fmla="*/ 0 h 15"/>
                <a:gd name="T46" fmla="*/ 2147483647 w 79"/>
                <a:gd name="T47" fmla="*/ 0 h 15"/>
                <a:gd name="T48" fmla="*/ 2147483647 w 79"/>
                <a:gd name="T49" fmla="*/ 0 h 15"/>
                <a:gd name="T50" fmla="*/ 2147483647 w 79"/>
                <a:gd name="T51" fmla="*/ 2147483647 h 15"/>
                <a:gd name="T52" fmla="*/ 2147483647 w 79"/>
                <a:gd name="T53" fmla="*/ 2147483647 h 15"/>
                <a:gd name="T54" fmla="*/ 2147483647 w 79"/>
                <a:gd name="T55" fmla="*/ 2147483647 h 15"/>
                <a:gd name="T56" fmla="*/ 2147483647 w 79"/>
                <a:gd name="T57" fmla="*/ 2147483647 h 15"/>
                <a:gd name="T58" fmla="*/ 2147483647 w 79"/>
                <a:gd name="T59" fmla="*/ 2147483647 h 15"/>
                <a:gd name="T60" fmla="*/ 2147483647 w 79"/>
                <a:gd name="T61" fmla="*/ 2147483647 h 15"/>
                <a:gd name="T62" fmla="*/ 2147483647 w 79"/>
                <a:gd name="T63" fmla="*/ 2147483647 h 15"/>
                <a:gd name="T64" fmla="*/ 2147483647 w 79"/>
                <a:gd name="T65" fmla="*/ 2147483647 h 15"/>
                <a:gd name="T66" fmla="*/ 0 w 79"/>
                <a:gd name="T67" fmla="*/ 2147483647 h 15"/>
                <a:gd name="T68" fmla="*/ 0 w 79"/>
                <a:gd name="T69" fmla="*/ 2147483647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5" name="Freeform 289">
              <a:extLst>
                <a:ext uri="{FF2B5EF4-FFF2-40B4-BE49-F238E27FC236}">
                  <a16:creationId xmlns:a16="http://schemas.microsoft.com/office/drawing/2014/main" id="{0B5CC2C2-24D9-FE46-B010-BBC36B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598" y="2613634"/>
              <a:ext cx="289573" cy="80055"/>
            </a:xfrm>
            <a:custGeom>
              <a:avLst/>
              <a:gdLst>
                <a:gd name="T0" fmla="*/ 2147483647 w 132"/>
                <a:gd name="T1" fmla="*/ 2147483647 h 45"/>
                <a:gd name="T2" fmla="*/ 2147483647 w 132"/>
                <a:gd name="T3" fmla="*/ 2147483647 h 45"/>
                <a:gd name="T4" fmla="*/ 2147483647 w 132"/>
                <a:gd name="T5" fmla="*/ 2147483647 h 45"/>
                <a:gd name="T6" fmla="*/ 2147483647 w 132"/>
                <a:gd name="T7" fmla="*/ 2147483647 h 45"/>
                <a:gd name="T8" fmla="*/ 2147483647 w 132"/>
                <a:gd name="T9" fmla="*/ 2147483647 h 45"/>
                <a:gd name="T10" fmla="*/ 2147483647 w 132"/>
                <a:gd name="T11" fmla="*/ 2147483647 h 45"/>
                <a:gd name="T12" fmla="*/ 2147483647 w 132"/>
                <a:gd name="T13" fmla="*/ 2147483647 h 45"/>
                <a:gd name="T14" fmla="*/ 2147483647 w 132"/>
                <a:gd name="T15" fmla="*/ 2147483647 h 45"/>
                <a:gd name="T16" fmla="*/ 2147483647 w 132"/>
                <a:gd name="T17" fmla="*/ 2147483647 h 45"/>
                <a:gd name="T18" fmla="*/ 2147483647 w 132"/>
                <a:gd name="T19" fmla="*/ 2147483647 h 45"/>
                <a:gd name="T20" fmla="*/ 2147483647 w 132"/>
                <a:gd name="T21" fmla="*/ 2147483647 h 45"/>
                <a:gd name="T22" fmla="*/ 2147483647 w 132"/>
                <a:gd name="T23" fmla="*/ 2147483647 h 45"/>
                <a:gd name="T24" fmla="*/ 2147483647 w 132"/>
                <a:gd name="T25" fmla="*/ 2147483647 h 45"/>
                <a:gd name="T26" fmla="*/ 2147483647 w 132"/>
                <a:gd name="T27" fmla="*/ 2147483647 h 45"/>
                <a:gd name="T28" fmla="*/ 2147483647 w 132"/>
                <a:gd name="T29" fmla="*/ 2147483647 h 45"/>
                <a:gd name="T30" fmla="*/ 2147483647 w 132"/>
                <a:gd name="T31" fmla="*/ 2147483647 h 45"/>
                <a:gd name="T32" fmla="*/ 2147483647 w 132"/>
                <a:gd name="T33" fmla="*/ 2147483647 h 45"/>
                <a:gd name="T34" fmla="*/ 0 w 132"/>
                <a:gd name="T35" fmla="*/ 2147483647 h 45"/>
                <a:gd name="T36" fmla="*/ 2147483647 w 132"/>
                <a:gd name="T37" fmla="*/ 0 h 45"/>
                <a:gd name="T38" fmla="*/ 2147483647 w 132"/>
                <a:gd name="T39" fmla="*/ 2147483647 h 45"/>
                <a:gd name="T40" fmla="*/ 2147483647 w 132"/>
                <a:gd name="T41" fmla="*/ 2147483647 h 45"/>
                <a:gd name="T42" fmla="*/ 2147483647 w 132"/>
                <a:gd name="T43" fmla="*/ 2147483647 h 45"/>
                <a:gd name="T44" fmla="*/ 2147483647 w 132"/>
                <a:gd name="T45" fmla="*/ 2147483647 h 45"/>
                <a:gd name="T46" fmla="*/ 2147483647 w 132"/>
                <a:gd name="T47" fmla="*/ 2147483647 h 45"/>
                <a:gd name="T48" fmla="*/ 2147483647 w 132"/>
                <a:gd name="T49" fmla="*/ 2147483647 h 45"/>
                <a:gd name="T50" fmla="*/ 2147483647 w 132"/>
                <a:gd name="T51" fmla="*/ 2147483647 h 45"/>
                <a:gd name="T52" fmla="*/ 2147483647 w 132"/>
                <a:gd name="T53" fmla="*/ 2147483647 h 45"/>
                <a:gd name="T54" fmla="*/ 2147483647 w 132"/>
                <a:gd name="T55" fmla="*/ 2147483647 h 45"/>
                <a:gd name="T56" fmla="*/ 2147483647 w 132"/>
                <a:gd name="T57" fmla="*/ 2147483647 h 45"/>
                <a:gd name="T58" fmla="*/ 2147483647 w 132"/>
                <a:gd name="T59" fmla="*/ 2147483647 h 45"/>
                <a:gd name="T60" fmla="*/ 2147483647 w 132"/>
                <a:gd name="T61" fmla="*/ 2147483647 h 45"/>
                <a:gd name="T62" fmla="*/ 2147483647 w 132"/>
                <a:gd name="T63" fmla="*/ 2147483647 h 45"/>
                <a:gd name="T64" fmla="*/ 2147483647 w 132"/>
                <a:gd name="T65" fmla="*/ 2147483647 h 45"/>
                <a:gd name="T66" fmla="*/ 2147483647 w 132"/>
                <a:gd name="T67" fmla="*/ 2147483647 h 45"/>
                <a:gd name="T68" fmla="*/ 2147483647 w 132"/>
                <a:gd name="T69" fmla="*/ 2147483647 h 45"/>
                <a:gd name="T70" fmla="*/ 2147483647 w 132"/>
                <a:gd name="T71" fmla="*/ 2147483647 h 45"/>
                <a:gd name="T72" fmla="*/ 2147483647 w 132"/>
                <a:gd name="T73" fmla="*/ 2147483647 h 45"/>
                <a:gd name="T74" fmla="*/ 2147483647 w 132"/>
                <a:gd name="T75" fmla="*/ 2147483647 h 45"/>
                <a:gd name="T76" fmla="*/ 2147483647 w 132"/>
                <a:gd name="T77" fmla="*/ 2147483647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2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6" name="Freeform 290">
              <a:extLst>
                <a:ext uri="{FF2B5EF4-FFF2-40B4-BE49-F238E27FC236}">
                  <a16:creationId xmlns:a16="http://schemas.microsoft.com/office/drawing/2014/main" id="{CCD8070A-7AA4-1F4C-B095-5985868E7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73" y="2634982"/>
              <a:ext cx="296154" cy="71160"/>
            </a:xfrm>
            <a:custGeom>
              <a:avLst/>
              <a:gdLst>
                <a:gd name="T0" fmla="*/ 0 w 135"/>
                <a:gd name="T1" fmla="*/ 0 h 40"/>
                <a:gd name="T2" fmla="*/ 2147483647 w 135"/>
                <a:gd name="T3" fmla="*/ 2147483647 h 40"/>
                <a:gd name="T4" fmla="*/ 2147483647 w 135"/>
                <a:gd name="T5" fmla="*/ 2147483647 h 40"/>
                <a:gd name="T6" fmla="*/ 2147483647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7" name="Freeform 291">
              <a:extLst>
                <a:ext uri="{FF2B5EF4-FFF2-40B4-BE49-F238E27FC236}">
                  <a16:creationId xmlns:a16="http://schemas.microsoft.com/office/drawing/2014/main" id="{BB41F957-344D-4647-86E5-8745695BA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629" y="2624308"/>
              <a:ext cx="289573" cy="64044"/>
            </a:xfrm>
            <a:custGeom>
              <a:avLst/>
              <a:gdLst>
                <a:gd name="T0" fmla="*/ 0 w 132"/>
                <a:gd name="T1" fmla="*/ 0 h 36"/>
                <a:gd name="T2" fmla="*/ 2147483647 w 132"/>
                <a:gd name="T3" fmla="*/ 2147483647 h 36"/>
                <a:gd name="T4" fmla="*/ 2147483647 w 132"/>
                <a:gd name="T5" fmla="*/ 2147483647 h 36"/>
                <a:gd name="T6" fmla="*/ 2147483647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30" y="36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8" name="Freeform 292">
              <a:extLst>
                <a:ext uri="{FF2B5EF4-FFF2-40B4-BE49-F238E27FC236}">
                  <a16:creationId xmlns:a16="http://schemas.microsoft.com/office/drawing/2014/main" id="{0B02C1A6-5629-794E-8A0E-C70F43645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2" y="2629645"/>
              <a:ext cx="291767" cy="67602"/>
            </a:xfrm>
            <a:custGeom>
              <a:avLst/>
              <a:gdLst>
                <a:gd name="T0" fmla="*/ 0 w 133"/>
                <a:gd name="T1" fmla="*/ 0 h 38"/>
                <a:gd name="T2" fmla="*/ 2147483647 w 133"/>
                <a:gd name="T3" fmla="*/ 2147483647 h 38"/>
                <a:gd name="T4" fmla="*/ 2147483647 w 133"/>
                <a:gd name="T5" fmla="*/ 2147483647 h 38"/>
                <a:gd name="T6" fmla="*/ 2147483647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79" name="Freeform 293">
              <a:extLst>
                <a:ext uri="{FF2B5EF4-FFF2-40B4-BE49-F238E27FC236}">
                  <a16:creationId xmlns:a16="http://schemas.microsoft.com/office/drawing/2014/main" id="{F2D4D918-FC96-EA40-A3B5-922130EA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376" y="2476651"/>
              <a:ext cx="546240" cy="371812"/>
            </a:xfrm>
            <a:custGeom>
              <a:avLst/>
              <a:gdLst>
                <a:gd name="T0" fmla="*/ 2147483647 w 249"/>
                <a:gd name="T1" fmla="*/ 2147483647 h 209"/>
                <a:gd name="T2" fmla="*/ 2147483647 w 249"/>
                <a:gd name="T3" fmla="*/ 2147483647 h 209"/>
                <a:gd name="T4" fmla="*/ 2147483647 w 249"/>
                <a:gd name="T5" fmla="*/ 2147483647 h 209"/>
                <a:gd name="T6" fmla="*/ 2147483647 w 249"/>
                <a:gd name="T7" fmla="*/ 2147483647 h 209"/>
                <a:gd name="T8" fmla="*/ 2147483647 w 249"/>
                <a:gd name="T9" fmla="*/ 2147483647 h 209"/>
                <a:gd name="T10" fmla="*/ 2147483647 w 249"/>
                <a:gd name="T11" fmla="*/ 2147483647 h 209"/>
                <a:gd name="T12" fmla="*/ 2147483647 w 249"/>
                <a:gd name="T13" fmla="*/ 2147483647 h 209"/>
                <a:gd name="T14" fmla="*/ 2147483647 w 249"/>
                <a:gd name="T15" fmla="*/ 2147483647 h 209"/>
                <a:gd name="T16" fmla="*/ 2147483647 w 249"/>
                <a:gd name="T17" fmla="*/ 2147483647 h 209"/>
                <a:gd name="T18" fmla="*/ 2147483647 w 249"/>
                <a:gd name="T19" fmla="*/ 2147483647 h 209"/>
                <a:gd name="T20" fmla="*/ 2147483647 w 249"/>
                <a:gd name="T21" fmla="*/ 2147483647 h 209"/>
                <a:gd name="T22" fmla="*/ 2147483647 w 249"/>
                <a:gd name="T23" fmla="*/ 2147483647 h 209"/>
                <a:gd name="T24" fmla="*/ 2147483647 w 249"/>
                <a:gd name="T25" fmla="*/ 2147483647 h 209"/>
                <a:gd name="T26" fmla="*/ 2147483647 w 249"/>
                <a:gd name="T27" fmla="*/ 0 h 209"/>
                <a:gd name="T28" fmla="*/ 2147483647 w 249"/>
                <a:gd name="T29" fmla="*/ 0 h 209"/>
                <a:gd name="T30" fmla="*/ 2147483647 w 249"/>
                <a:gd name="T31" fmla="*/ 0 h 209"/>
                <a:gd name="T32" fmla="*/ 2147483647 w 249"/>
                <a:gd name="T33" fmla="*/ 0 h 209"/>
                <a:gd name="T34" fmla="*/ 2147483647 w 249"/>
                <a:gd name="T35" fmla="*/ 2147483647 h 209"/>
                <a:gd name="T36" fmla="*/ 2147483647 w 249"/>
                <a:gd name="T37" fmla="*/ 2147483647 h 209"/>
                <a:gd name="T38" fmla="*/ 2147483647 w 249"/>
                <a:gd name="T39" fmla="*/ 2147483647 h 209"/>
                <a:gd name="T40" fmla="*/ 2147483647 w 249"/>
                <a:gd name="T41" fmla="*/ 2147483647 h 209"/>
                <a:gd name="T42" fmla="*/ 2147483647 w 249"/>
                <a:gd name="T43" fmla="*/ 2147483647 h 209"/>
                <a:gd name="T44" fmla="*/ 2147483647 w 249"/>
                <a:gd name="T45" fmla="*/ 2147483647 h 209"/>
                <a:gd name="T46" fmla="*/ 2147483647 w 249"/>
                <a:gd name="T47" fmla="*/ 2147483647 h 209"/>
                <a:gd name="T48" fmla="*/ 2147483647 w 249"/>
                <a:gd name="T49" fmla="*/ 2147483647 h 209"/>
                <a:gd name="T50" fmla="*/ 2147483647 w 249"/>
                <a:gd name="T51" fmla="*/ 2147483647 h 209"/>
                <a:gd name="T52" fmla="*/ 2147483647 w 249"/>
                <a:gd name="T53" fmla="*/ 2147483647 h 209"/>
                <a:gd name="T54" fmla="*/ 2147483647 w 249"/>
                <a:gd name="T55" fmla="*/ 2147483647 h 209"/>
                <a:gd name="T56" fmla="*/ 0 w 249"/>
                <a:gd name="T57" fmla="*/ 2147483647 h 209"/>
                <a:gd name="T58" fmla="*/ 2147483647 w 249"/>
                <a:gd name="T59" fmla="*/ 2147483647 h 209"/>
                <a:gd name="T60" fmla="*/ 2147483647 w 249"/>
                <a:gd name="T61" fmla="*/ 2147483647 h 209"/>
                <a:gd name="T62" fmla="*/ 2147483647 w 249"/>
                <a:gd name="T63" fmla="*/ 2147483647 h 209"/>
                <a:gd name="T64" fmla="*/ 2147483647 w 249"/>
                <a:gd name="T65" fmla="*/ 2147483647 h 209"/>
                <a:gd name="T66" fmla="*/ 2147483647 w 249"/>
                <a:gd name="T67" fmla="*/ 2147483647 h 209"/>
                <a:gd name="T68" fmla="*/ 2147483647 w 249"/>
                <a:gd name="T69" fmla="*/ 2147483647 h 209"/>
                <a:gd name="T70" fmla="*/ 2147483647 w 249"/>
                <a:gd name="T71" fmla="*/ 2147483647 h 209"/>
                <a:gd name="T72" fmla="*/ 2147483647 w 249"/>
                <a:gd name="T73" fmla="*/ 2147483647 h 209"/>
                <a:gd name="T74" fmla="*/ 2147483647 w 249"/>
                <a:gd name="T75" fmla="*/ 2147483647 h 209"/>
                <a:gd name="T76" fmla="*/ 2147483647 w 249"/>
                <a:gd name="T77" fmla="*/ 214748364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8" y="10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2" y="32"/>
                  </a:lnTo>
                  <a:lnTo>
                    <a:pt x="216" y="34"/>
                  </a:lnTo>
                  <a:lnTo>
                    <a:pt x="219" y="37"/>
                  </a:lnTo>
                  <a:lnTo>
                    <a:pt x="222" y="40"/>
                  </a:lnTo>
                  <a:lnTo>
                    <a:pt x="224" y="45"/>
                  </a:lnTo>
                  <a:lnTo>
                    <a:pt x="225" y="51"/>
                  </a:lnTo>
                  <a:lnTo>
                    <a:pt x="245" y="69"/>
                  </a:lnTo>
                  <a:lnTo>
                    <a:pt x="239" y="117"/>
                  </a:lnTo>
                  <a:lnTo>
                    <a:pt x="208" y="133"/>
                  </a:lnTo>
                  <a:lnTo>
                    <a:pt x="246" y="145"/>
                  </a:lnTo>
                  <a:lnTo>
                    <a:pt x="246" y="146"/>
                  </a:lnTo>
                  <a:lnTo>
                    <a:pt x="248" y="149"/>
                  </a:lnTo>
                  <a:lnTo>
                    <a:pt x="248" y="152"/>
                  </a:lnTo>
                  <a:lnTo>
                    <a:pt x="249" y="156"/>
                  </a:lnTo>
                  <a:lnTo>
                    <a:pt x="248" y="160"/>
                  </a:lnTo>
                  <a:lnTo>
                    <a:pt x="246" y="165"/>
                  </a:lnTo>
                  <a:lnTo>
                    <a:pt x="244" y="171"/>
                  </a:lnTo>
                  <a:lnTo>
                    <a:pt x="144" y="209"/>
                  </a:lnTo>
                  <a:lnTo>
                    <a:pt x="0" y="164"/>
                  </a:lnTo>
                  <a:lnTo>
                    <a:pt x="2" y="159"/>
                  </a:lnTo>
                  <a:lnTo>
                    <a:pt x="25" y="151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0" name="Freeform 294">
              <a:extLst>
                <a:ext uri="{FF2B5EF4-FFF2-40B4-BE49-F238E27FC236}">
                  <a16:creationId xmlns:a16="http://schemas.microsoft.com/office/drawing/2014/main" id="{FAC450E9-326A-2B40-A7E0-9E566B6D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037" y="2503336"/>
              <a:ext cx="175499" cy="163669"/>
            </a:xfrm>
            <a:custGeom>
              <a:avLst/>
              <a:gdLst>
                <a:gd name="T0" fmla="*/ 2147483647 w 80"/>
                <a:gd name="T1" fmla="*/ 2147483647 h 92"/>
                <a:gd name="T2" fmla="*/ 2147483647 w 80"/>
                <a:gd name="T3" fmla="*/ 2147483647 h 92"/>
                <a:gd name="T4" fmla="*/ 2147483647 w 80"/>
                <a:gd name="T5" fmla="*/ 2147483647 h 92"/>
                <a:gd name="T6" fmla="*/ 2147483647 w 80"/>
                <a:gd name="T7" fmla="*/ 2147483647 h 92"/>
                <a:gd name="T8" fmla="*/ 2147483647 w 80"/>
                <a:gd name="T9" fmla="*/ 2147483647 h 92"/>
                <a:gd name="T10" fmla="*/ 2147483647 w 80"/>
                <a:gd name="T11" fmla="*/ 2147483647 h 92"/>
                <a:gd name="T12" fmla="*/ 2147483647 w 80"/>
                <a:gd name="T13" fmla="*/ 2147483647 h 92"/>
                <a:gd name="T14" fmla="*/ 2147483647 w 80"/>
                <a:gd name="T15" fmla="*/ 2147483647 h 92"/>
                <a:gd name="T16" fmla="*/ 2147483647 w 80"/>
                <a:gd name="T17" fmla="*/ 0 h 92"/>
                <a:gd name="T18" fmla="*/ 2147483647 w 80"/>
                <a:gd name="T19" fmla="*/ 0 h 92"/>
                <a:gd name="T20" fmla="*/ 2147483647 w 80"/>
                <a:gd name="T21" fmla="*/ 2147483647 h 92"/>
                <a:gd name="T22" fmla="*/ 2147483647 w 80"/>
                <a:gd name="T23" fmla="*/ 2147483647 h 92"/>
                <a:gd name="T24" fmla="*/ 2147483647 w 80"/>
                <a:gd name="T25" fmla="*/ 2147483647 h 92"/>
                <a:gd name="T26" fmla="*/ 2147483647 w 80"/>
                <a:gd name="T27" fmla="*/ 2147483647 h 92"/>
                <a:gd name="T28" fmla="*/ 2147483647 w 80"/>
                <a:gd name="T29" fmla="*/ 2147483647 h 92"/>
                <a:gd name="T30" fmla="*/ 2147483647 w 80"/>
                <a:gd name="T31" fmla="*/ 2147483647 h 92"/>
                <a:gd name="T32" fmla="*/ 2147483647 w 80"/>
                <a:gd name="T33" fmla="*/ 2147483647 h 92"/>
                <a:gd name="T34" fmla="*/ 2147483647 w 80"/>
                <a:gd name="T35" fmla="*/ 2147483647 h 92"/>
                <a:gd name="T36" fmla="*/ 2147483647 w 80"/>
                <a:gd name="T37" fmla="*/ 2147483647 h 92"/>
                <a:gd name="T38" fmla="*/ 2147483647 w 80"/>
                <a:gd name="T39" fmla="*/ 2147483647 h 92"/>
                <a:gd name="T40" fmla="*/ 0 w 80"/>
                <a:gd name="T41" fmla="*/ 2147483647 h 92"/>
                <a:gd name="T42" fmla="*/ 0 w 80"/>
                <a:gd name="T43" fmla="*/ 2147483647 h 92"/>
                <a:gd name="T44" fmla="*/ 0 w 80"/>
                <a:gd name="T45" fmla="*/ 2147483647 h 92"/>
                <a:gd name="T46" fmla="*/ 2147483647 w 80"/>
                <a:gd name="T47" fmla="*/ 2147483647 h 92"/>
                <a:gd name="T48" fmla="*/ 2147483647 w 80"/>
                <a:gd name="T49" fmla="*/ 2147483647 h 92"/>
                <a:gd name="T50" fmla="*/ 2147483647 w 80"/>
                <a:gd name="T51" fmla="*/ 2147483647 h 92"/>
                <a:gd name="T52" fmla="*/ 2147483647 w 80"/>
                <a:gd name="T53" fmla="*/ 2147483647 h 92"/>
                <a:gd name="T54" fmla="*/ 2147483647 w 80"/>
                <a:gd name="T55" fmla="*/ 2147483647 h 92"/>
                <a:gd name="T56" fmla="*/ 2147483647 w 80"/>
                <a:gd name="T57" fmla="*/ 2147483647 h 92"/>
                <a:gd name="T58" fmla="*/ 2147483647 w 80"/>
                <a:gd name="T59" fmla="*/ 2147483647 h 92"/>
                <a:gd name="T60" fmla="*/ 2147483647 w 80"/>
                <a:gd name="T61" fmla="*/ 2147483647 h 92"/>
                <a:gd name="T62" fmla="*/ 2147483647 w 80"/>
                <a:gd name="T63" fmla="*/ 2147483647 h 92"/>
                <a:gd name="T64" fmla="*/ 2147483647 w 80"/>
                <a:gd name="T65" fmla="*/ 2147483647 h 92"/>
                <a:gd name="T66" fmla="*/ 2147483647 w 80"/>
                <a:gd name="T67" fmla="*/ 2147483647 h 92"/>
                <a:gd name="T68" fmla="*/ 2147483647 w 80"/>
                <a:gd name="T69" fmla="*/ 2147483647 h 92"/>
                <a:gd name="T70" fmla="*/ 2147483647 w 80"/>
                <a:gd name="T71" fmla="*/ 2147483647 h 92"/>
                <a:gd name="T72" fmla="*/ 2147483647 w 80"/>
                <a:gd name="T73" fmla="*/ 2147483647 h 92"/>
                <a:gd name="T74" fmla="*/ 2147483647 w 80"/>
                <a:gd name="T75" fmla="*/ 2147483647 h 92"/>
                <a:gd name="T76" fmla="*/ 2147483647 w 80"/>
                <a:gd name="T77" fmla="*/ 2147483647 h 92"/>
                <a:gd name="T78" fmla="*/ 2147483647 w 80"/>
                <a:gd name="T79" fmla="*/ 2147483647 h 92"/>
                <a:gd name="T80" fmla="*/ 2147483647 w 80"/>
                <a:gd name="T81" fmla="*/ 2147483647 h 92"/>
                <a:gd name="T82" fmla="*/ 2147483647 w 80"/>
                <a:gd name="T83" fmla="*/ 2147483647 h 92"/>
                <a:gd name="T84" fmla="*/ 2147483647 w 80"/>
                <a:gd name="T85" fmla="*/ 2147483647 h 92"/>
                <a:gd name="T86" fmla="*/ 2147483647 w 80"/>
                <a:gd name="T87" fmla="*/ 2147483647 h 92"/>
                <a:gd name="T88" fmla="*/ 2147483647 w 80"/>
                <a:gd name="T89" fmla="*/ 2147483647 h 92"/>
                <a:gd name="T90" fmla="*/ 2147483647 w 80"/>
                <a:gd name="T91" fmla="*/ 2147483647 h 92"/>
                <a:gd name="T92" fmla="*/ 2147483647 w 80"/>
                <a:gd name="T93" fmla="*/ 2147483647 h 92"/>
                <a:gd name="T94" fmla="*/ 2147483647 w 80"/>
                <a:gd name="T95" fmla="*/ 2147483647 h 92"/>
                <a:gd name="T96" fmla="*/ 2147483647 w 80"/>
                <a:gd name="T97" fmla="*/ 2147483647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92"/>
                <a:gd name="T149" fmla="*/ 80 w 80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92">
                  <a:moveTo>
                    <a:pt x="79" y="4"/>
                  </a:move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2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3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6" y="88"/>
                  </a:lnTo>
                  <a:lnTo>
                    <a:pt x="19" y="88"/>
                  </a:lnTo>
                  <a:lnTo>
                    <a:pt x="23" y="88"/>
                  </a:lnTo>
                  <a:lnTo>
                    <a:pt x="27" y="88"/>
                  </a:lnTo>
                  <a:lnTo>
                    <a:pt x="33" y="88"/>
                  </a:lnTo>
                  <a:lnTo>
                    <a:pt x="39" y="88"/>
                  </a:lnTo>
                  <a:lnTo>
                    <a:pt x="45" y="88"/>
                  </a:lnTo>
                  <a:lnTo>
                    <a:pt x="51" y="88"/>
                  </a:lnTo>
                  <a:lnTo>
                    <a:pt x="58" y="89"/>
                  </a:lnTo>
                  <a:lnTo>
                    <a:pt x="65" y="89"/>
                  </a:lnTo>
                  <a:lnTo>
                    <a:pt x="72" y="90"/>
                  </a:lnTo>
                  <a:lnTo>
                    <a:pt x="80" y="92"/>
                  </a:lnTo>
                  <a:lnTo>
                    <a:pt x="80" y="89"/>
                  </a:lnTo>
                  <a:lnTo>
                    <a:pt x="79" y="82"/>
                  </a:lnTo>
                  <a:lnTo>
                    <a:pt x="77" y="71"/>
                  </a:lnTo>
                  <a:lnTo>
                    <a:pt x="76" y="58"/>
                  </a:lnTo>
                  <a:lnTo>
                    <a:pt x="76" y="44"/>
                  </a:lnTo>
                  <a:lnTo>
                    <a:pt x="76" y="30"/>
                  </a:lnTo>
                  <a:lnTo>
                    <a:pt x="77" y="16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1" name="Freeform 295">
              <a:extLst>
                <a:ext uri="{FF2B5EF4-FFF2-40B4-BE49-F238E27FC236}">
                  <a16:creationId xmlns:a16="http://schemas.microsoft.com/office/drawing/2014/main" id="{234B77B6-6495-4C47-82C5-A2A9D3E66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781" y="2549590"/>
              <a:ext cx="287379" cy="160111"/>
            </a:xfrm>
            <a:custGeom>
              <a:avLst/>
              <a:gdLst>
                <a:gd name="T0" fmla="*/ 2147483647 w 131"/>
                <a:gd name="T1" fmla="*/ 2147483647 h 90"/>
                <a:gd name="T2" fmla="*/ 0 w 131"/>
                <a:gd name="T3" fmla="*/ 2147483647 h 90"/>
                <a:gd name="T4" fmla="*/ 2147483647 w 131"/>
                <a:gd name="T5" fmla="*/ 2147483647 h 90"/>
                <a:gd name="T6" fmla="*/ 2147483647 w 131"/>
                <a:gd name="T7" fmla="*/ 2147483647 h 90"/>
                <a:gd name="T8" fmla="*/ 2147483647 w 131"/>
                <a:gd name="T9" fmla="*/ 2147483647 h 90"/>
                <a:gd name="T10" fmla="*/ 2147483647 w 131"/>
                <a:gd name="T11" fmla="*/ 2147483647 h 90"/>
                <a:gd name="T12" fmla="*/ 2147483647 w 131"/>
                <a:gd name="T13" fmla="*/ 2147483647 h 90"/>
                <a:gd name="T14" fmla="*/ 2147483647 w 131"/>
                <a:gd name="T15" fmla="*/ 2147483647 h 90"/>
                <a:gd name="T16" fmla="*/ 2147483647 w 131"/>
                <a:gd name="T17" fmla="*/ 2147483647 h 90"/>
                <a:gd name="T18" fmla="*/ 2147483647 w 131"/>
                <a:gd name="T19" fmla="*/ 2147483647 h 90"/>
                <a:gd name="T20" fmla="*/ 2147483647 w 131"/>
                <a:gd name="T21" fmla="*/ 2147483647 h 90"/>
                <a:gd name="T22" fmla="*/ 2147483647 w 131"/>
                <a:gd name="T23" fmla="*/ 2147483647 h 90"/>
                <a:gd name="T24" fmla="*/ 2147483647 w 131"/>
                <a:gd name="T25" fmla="*/ 2147483647 h 90"/>
                <a:gd name="T26" fmla="*/ 2147483647 w 131"/>
                <a:gd name="T27" fmla="*/ 2147483647 h 90"/>
                <a:gd name="T28" fmla="*/ 2147483647 w 131"/>
                <a:gd name="T29" fmla="*/ 2147483647 h 90"/>
                <a:gd name="T30" fmla="*/ 2147483647 w 131"/>
                <a:gd name="T31" fmla="*/ 2147483647 h 90"/>
                <a:gd name="T32" fmla="*/ 2147483647 w 131"/>
                <a:gd name="T33" fmla="*/ 2147483647 h 90"/>
                <a:gd name="T34" fmla="*/ 2147483647 w 131"/>
                <a:gd name="T35" fmla="*/ 2147483647 h 90"/>
                <a:gd name="T36" fmla="*/ 2147483647 w 131"/>
                <a:gd name="T37" fmla="*/ 2147483647 h 90"/>
                <a:gd name="T38" fmla="*/ 2147483647 w 131"/>
                <a:gd name="T39" fmla="*/ 2147483647 h 90"/>
                <a:gd name="T40" fmla="*/ 2147483647 w 131"/>
                <a:gd name="T41" fmla="*/ 2147483647 h 90"/>
                <a:gd name="T42" fmla="*/ 2147483647 w 131"/>
                <a:gd name="T43" fmla="*/ 2147483647 h 90"/>
                <a:gd name="T44" fmla="*/ 2147483647 w 131"/>
                <a:gd name="T45" fmla="*/ 2147483647 h 90"/>
                <a:gd name="T46" fmla="*/ 2147483647 w 131"/>
                <a:gd name="T47" fmla="*/ 2147483647 h 90"/>
                <a:gd name="T48" fmla="*/ 2147483647 w 131"/>
                <a:gd name="T49" fmla="*/ 2147483647 h 90"/>
                <a:gd name="T50" fmla="*/ 2147483647 w 131"/>
                <a:gd name="T51" fmla="*/ 0 h 90"/>
                <a:gd name="T52" fmla="*/ 2147483647 w 131"/>
                <a:gd name="T53" fmla="*/ 0 h 90"/>
                <a:gd name="T54" fmla="*/ 2147483647 w 131"/>
                <a:gd name="T55" fmla="*/ 2147483647 h 90"/>
                <a:gd name="T56" fmla="*/ 2147483647 w 131"/>
                <a:gd name="T57" fmla="*/ 2147483647 h 90"/>
                <a:gd name="T58" fmla="*/ 2147483647 w 131"/>
                <a:gd name="T59" fmla="*/ 2147483647 h 90"/>
                <a:gd name="T60" fmla="*/ 2147483647 w 131"/>
                <a:gd name="T61" fmla="*/ 2147483647 h 90"/>
                <a:gd name="T62" fmla="*/ 2147483647 w 131"/>
                <a:gd name="T63" fmla="*/ 2147483647 h 90"/>
                <a:gd name="T64" fmla="*/ 2147483647 w 131"/>
                <a:gd name="T65" fmla="*/ 2147483647 h 90"/>
                <a:gd name="T66" fmla="*/ 2147483647 w 131"/>
                <a:gd name="T67" fmla="*/ 2147483647 h 90"/>
                <a:gd name="T68" fmla="*/ 2147483647 w 131"/>
                <a:gd name="T69" fmla="*/ 2147483647 h 90"/>
                <a:gd name="T70" fmla="*/ 2147483647 w 131"/>
                <a:gd name="T71" fmla="*/ 2147483647 h 90"/>
                <a:gd name="T72" fmla="*/ 2147483647 w 131"/>
                <a:gd name="T73" fmla="*/ 2147483647 h 90"/>
                <a:gd name="T74" fmla="*/ 2147483647 w 131"/>
                <a:gd name="T75" fmla="*/ 2147483647 h 90"/>
                <a:gd name="T76" fmla="*/ 2147483647 w 131"/>
                <a:gd name="T77" fmla="*/ 2147483647 h 90"/>
                <a:gd name="T78" fmla="*/ 2147483647 w 131"/>
                <a:gd name="T79" fmla="*/ 2147483647 h 90"/>
                <a:gd name="T80" fmla="*/ 2147483647 w 131"/>
                <a:gd name="T81" fmla="*/ 2147483647 h 90"/>
                <a:gd name="T82" fmla="*/ 2147483647 w 131"/>
                <a:gd name="T83" fmla="*/ 2147483647 h 90"/>
                <a:gd name="T84" fmla="*/ 2147483647 w 131"/>
                <a:gd name="T85" fmla="*/ 2147483647 h 90"/>
                <a:gd name="T86" fmla="*/ 2147483647 w 131"/>
                <a:gd name="T87" fmla="*/ 2147483647 h 90"/>
                <a:gd name="T88" fmla="*/ 2147483647 w 131"/>
                <a:gd name="T89" fmla="*/ 2147483647 h 90"/>
                <a:gd name="T90" fmla="*/ 2147483647 w 131"/>
                <a:gd name="T91" fmla="*/ 2147483647 h 90"/>
                <a:gd name="T92" fmla="*/ 2147483647 w 131"/>
                <a:gd name="T93" fmla="*/ 2147483647 h 90"/>
                <a:gd name="T94" fmla="*/ 2147483647 w 131"/>
                <a:gd name="T95" fmla="*/ 2147483647 h 90"/>
                <a:gd name="T96" fmla="*/ 2147483647 w 131"/>
                <a:gd name="T97" fmla="*/ 2147483647 h 90"/>
                <a:gd name="T98" fmla="*/ 2147483647 w 131"/>
                <a:gd name="T99" fmla="*/ 2147483647 h 90"/>
                <a:gd name="T100" fmla="*/ 2147483647 w 131"/>
                <a:gd name="T101" fmla="*/ 2147483647 h 90"/>
                <a:gd name="T102" fmla="*/ 2147483647 w 131"/>
                <a:gd name="T103" fmla="*/ 2147483647 h 90"/>
                <a:gd name="T104" fmla="*/ 2147483647 w 131"/>
                <a:gd name="T105" fmla="*/ 2147483647 h 90"/>
                <a:gd name="T106" fmla="*/ 2147483647 w 131"/>
                <a:gd name="T107" fmla="*/ 214748364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1"/>
                <a:gd name="T163" fmla="*/ 0 h 90"/>
                <a:gd name="T164" fmla="*/ 131 w 131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1" h="90">
                  <a:moveTo>
                    <a:pt x="1" y="68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8" y="89"/>
                  </a:lnTo>
                  <a:lnTo>
                    <a:pt x="91" y="88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2" y="80"/>
                  </a:lnTo>
                  <a:lnTo>
                    <a:pt x="107" y="75"/>
                  </a:lnTo>
                  <a:lnTo>
                    <a:pt x="112" y="71"/>
                  </a:lnTo>
                  <a:lnTo>
                    <a:pt x="116" y="66"/>
                  </a:lnTo>
                  <a:lnTo>
                    <a:pt x="121" y="60"/>
                  </a:lnTo>
                  <a:lnTo>
                    <a:pt x="124" y="54"/>
                  </a:lnTo>
                  <a:lnTo>
                    <a:pt x="128" y="47"/>
                  </a:lnTo>
                  <a:lnTo>
                    <a:pt x="130" y="40"/>
                  </a:lnTo>
                  <a:lnTo>
                    <a:pt x="131" y="32"/>
                  </a:lnTo>
                  <a:lnTo>
                    <a:pt x="131" y="22"/>
                  </a:lnTo>
                  <a:lnTo>
                    <a:pt x="129" y="13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3" y="4"/>
                  </a:lnTo>
                  <a:lnTo>
                    <a:pt x="120" y="3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7" y="19"/>
                  </a:lnTo>
                  <a:lnTo>
                    <a:pt x="117" y="29"/>
                  </a:lnTo>
                  <a:lnTo>
                    <a:pt x="116" y="40"/>
                  </a:lnTo>
                  <a:lnTo>
                    <a:pt x="114" y="52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6"/>
                  </a:lnTo>
                  <a:lnTo>
                    <a:pt x="105" y="67"/>
                  </a:lnTo>
                  <a:lnTo>
                    <a:pt x="102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2" y="71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8" y="83"/>
                  </a:lnTo>
                  <a:lnTo>
                    <a:pt x="3" y="76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2" name="Freeform 296">
              <a:extLst>
                <a:ext uri="{FF2B5EF4-FFF2-40B4-BE49-F238E27FC236}">
                  <a16:creationId xmlns:a16="http://schemas.microsoft.com/office/drawing/2014/main" id="{EAA678A2-96B8-FD44-80C6-0F96704A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487" y="2707922"/>
              <a:ext cx="212792" cy="53370"/>
            </a:xfrm>
            <a:custGeom>
              <a:avLst/>
              <a:gdLst>
                <a:gd name="T0" fmla="*/ 2147483647 w 97"/>
                <a:gd name="T1" fmla="*/ 2147483647 h 30"/>
                <a:gd name="T2" fmla="*/ 2147483647 w 97"/>
                <a:gd name="T3" fmla="*/ 0 h 30"/>
                <a:gd name="T4" fmla="*/ 0 w 97"/>
                <a:gd name="T5" fmla="*/ 2147483647 h 30"/>
                <a:gd name="T6" fmla="*/ 2147483647 w 97"/>
                <a:gd name="T7" fmla="*/ 2147483647 h 30"/>
                <a:gd name="T8" fmla="*/ 2147483647 w 97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0"/>
                <a:gd name="T17" fmla="*/ 97 w 9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0">
                  <a:moveTo>
                    <a:pt x="97" y="1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94" y="30"/>
                  </a:lnTo>
                  <a:lnTo>
                    <a:pt x="9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3" name="Freeform 297">
              <a:extLst>
                <a:ext uri="{FF2B5EF4-FFF2-40B4-BE49-F238E27FC236}">
                  <a16:creationId xmlns:a16="http://schemas.microsoft.com/office/drawing/2014/main" id="{F9106997-7F72-D844-876C-2F7ABF3E7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86" y="2723933"/>
              <a:ext cx="92137" cy="24906"/>
            </a:xfrm>
            <a:custGeom>
              <a:avLst/>
              <a:gdLst>
                <a:gd name="T0" fmla="*/ 2147483647 w 42"/>
                <a:gd name="T1" fmla="*/ 2147483647 h 14"/>
                <a:gd name="T2" fmla="*/ 2147483647 w 42"/>
                <a:gd name="T3" fmla="*/ 0 h 14"/>
                <a:gd name="T4" fmla="*/ 0 w 42"/>
                <a:gd name="T5" fmla="*/ 2147483647 h 14"/>
                <a:gd name="T6" fmla="*/ 2147483647 w 42"/>
                <a:gd name="T7" fmla="*/ 2147483647 h 14"/>
                <a:gd name="T8" fmla="*/ 2147483647 w 42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4" name="Freeform 298">
              <a:extLst>
                <a:ext uri="{FF2B5EF4-FFF2-40B4-BE49-F238E27FC236}">
                  <a16:creationId xmlns:a16="http://schemas.microsoft.com/office/drawing/2014/main" id="{361501C3-CF0E-B446-BE55-426D3EF48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50" y="2711480"/>
              <a:ext cx="61425" cy="19569"/>
            </a:xfrm>
            <a:custGeom>
              <a:avLst/>
              <a:gdLst>
                <a:gd name="T0" fmla="*/ 2147483647 w 28"/>
                <a:gd name="T1" fmla="*/ 2147483647 h 11"/>
                <a:gd name="T2" fmla="*/ 0 w 28"/>
                <a:gd name="T3" fmla="*/ 0 h 11"/>
                <a:gd name="T4" fmla="*/ 0 w 28"/>
                <a:gd name="T5" fmla="*/ 2147483647 h 11"/>
                <a:gd name="T6" fmla="*/ 2147483647 w 28"/>
                <a:gd name="T7" fmla="*/ 2147483647 h 11"/>
                <a:gd name="T8" fmla="*/ 2147483647 w 28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28" y="5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5" name="Freeform 299">
              <a:extLst>
                <a:ext uri="{FF2B5EF4-FFF2-40B4-BE49-F238E27FC236}">
                  <a16:creationId xmlns:a16="http://schemas.microsoft.com/office/drawing/2014/main" id="{D4D484A2-2C76-4C49-94ED-52126D16C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282" y="2731049"/>
              <a:ext cx="355385" cy="96066"/>
            </a:xfrm>
            <a:custGeom>
              <a:avLst/>
              <a:gdLst>
                <a:gd name="T0" fmla="*/ 0 w 162"/>
                <a:gd name="T1" fmla="*/ 2147483647 h 54"/>
                <a:gd name="T2" fmla="*/ 0 w 162"/>
                <a:gd name="T3" fmla="*/ 2147483647 h 54"/>
                <a:gd name="T4" fmla="*/ 2147483647 w 162"/>
                <a:gd name="T5" fmla="*/ 2147483647 h 54"/>
                <a:gd name="T6" fmla="*/ 2147483647 w 162"/>
                <a:gd name="T7" fmla="*/ 2147483647 h 54"/>
                <a:gd name="T8" fmla="*/ 2147483647 w 162"/>
                <a:gd name="T9" fmla="*/ 2147483647 h 54"/>
                <a:gd name="T10" fmla="*/ 2147483647 w 162"/>
                <a:gd name="T11" fmla="*/ 2147483647 h 54"/>
                <a:gd name="T12" fmla="*/ 2147483647 w 162"/>
                <a:gd name="T13" fmla="*/ 2147483647 h 54"/>
                <a:gd name="T14" fmla="*/ 2147483647 w 162"/>
                <a:gd name="T15" fmla="*/ 2147483647 h 54"/>
                <a:gd name="T16" fmla="*/ 2147483647 w 162"/>
                <a:gd name="T17" fmla="*/ 2147483647 h 54"/>
                <a:gd name="T18" fmla="*/ 2147483647 w 162"/>
                <a:gd name="T19" fmla="*/ 2147483647 h 54"/>
                <a:gd name="T20" fmla="*/ 2147483647 w 162"/>
                <a:gd name="T21" fmla="*/ 2147483647 h 54"/>
                <a:gd name="T22" fmla="*/ 2147483647 w 162"/>
                <a:gd name="T23" fmla="*/ 2147483647 h 54"/>
                <a:gd name="T24" fmla="*/ 2147483647 w 162"/>
                <a:gd name="T25" fmla="*/ 2147483647 h 54"/>
                <a:gd name="T26" fmla="*/ 2147483647 w 162"/>
                <a:gd name="T27" fmla="*/ 2147483647 h 54"/>
                <a:gd name="T28" fmla="*/ 2147483647 w 162"/>
                <a:gd name="T29" fmla="*/ 2147483647 h 54"/>
                <a:gd name="T30" fmla="*/ 2147483647 w 162"/>
                <a:gd name="T31" fmla="*/ 2147483647 h 54"/>
                <a:gd name="T32" fmla="*/ 2147483647 w 162"/>
                <a:gd name="T33" fmla="*/ 0 h 54"/>
                <a:gd name="T34" fmla="*/ 2147483647 w 162"/>
                <a:gd name="T35" fmla="*/ 2147483647 h 54"/>
                <a:gd name="T36" fmla="*/ 2147483647 w 162"/>
                <a:gd name="T37" fmla="*/ 2147483647 h 54"/>
                <a:gd name="T38" fmla="*/ 2147483647 w 162"/>
                <a:gd name="T39" fmla="*/ 2147483647 h 54"/>
                <a:gd name="T40" fmla="*/ 2147483647 w 162"/>
                <a:gd name="T41" fmla="*/ 2147483647 h 54"/>
                <a:gd name="T42" fmla="*/ 2147483647 w 162"/>
                <a:gd name="T43" fmla="*/ 2147483647 h 54"/>
                <a:gd name="T44" fmla="*/ 2147483647 w 162"/>
                <a:gd name="T45" fmla="*/ 2147483647 h 54"/>
                <a:gd name="T46" fmla="*/ 2147483647 w 162"/>
                <a:gd name="T47" fmla="*/ 2147483647 h 54"/>
                <a:gd name="T48" fmla="*/ 2147483647 w 162"/>
                <a:gd name="T49" fmla="*/ 2147483647 h 54"/>
                <a:gd name="T50" fmla="*/ 2147483647 w 162"/>
                <a:gd name="T51" fmla="*/ 2147483647 h 54"/>
                <a:gd name="T52" fmla="*/ 2147483647 w 162"/>
                <a:gd name="T53" fmla="*/ 2147483647 h 54"/>
                <a:gd name="T54" fmla="*/ 2147483647 w 162"/>
                <a:gd name="T55" fmla="*/ 2147483647 h 54"/>
                <a:gd name="T56" fmla="*/ 2147483647 w 162"/>
                <a:gd name="T57" fmla="*/ 2147483647 h 54"/>
                <a:gd name="T58" fmla="*/ 2147483647 w 162"/>
                <a:gd name="T59" fmla="*/ 2147483647 h 54"/>
                <a:gd name="T60" fmla="*/ 2147483647 w 162"/>
                <a:gd name="T61" fmla="*/ 2147483647 h 54"/>
                <a:gd name="T62" fmla="*/ 2147483647 w 162"/>
                <a:gd name="T63" fmla="*/ 2147483647 h 54"/>
                <a:gd name="T64" fmla="*/ 2147483647 w 162"/>
                <a:gd name="T65" fmla="*/ 2147483647 h 54"/>
                <a:gd name="T66" fmla="*/ 2147483647 w 162"/>
                <a:gd name="T67" fmla="*/ 2147483647 h 54"/>
                <a:gd name="T68" fmla="*/ 0 w 162"/>
                <a:gd name="T69" fmla="*/ 214748364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60" y="29"/>
                  </a:lnTo>
                  <a:lnTo>
                    <a:pt x="159" y="30"/>
                  </a:lnTo>
                  <a:lnTo>
                    <a:pt x="158" y="33"/>
                  </a:lnTo>
                  <a:lnTo>
                    <a:pt x="155" y="34"/>
                  </a:lnTo>
                  <a:lnTo>
                    <a:pt x="153" y="36"/>
                  </a:lnTo>
                  <a:lnTo>
                    <a:pt x="151" y="38"/>
                  </a:lnTo>
                  <a:lnTo>
                    <a:pt x="147" y="41"/>
                  </a:lnTo>
                  <a:lnTo>
                    <a:pt x="145" y="43"/>
                  </a:lnTo>
                  <a:lnTo>
                    <a:pt x="141" y="45"/>
                  </a:lnTo>
                  <a:lnTo>
                    <a:pt x="138" y="48"/>
                  </a:lnTo>
                  <a:lnTo>
                    <a:pt x="136" y="49"/>
                  </a:lnTo>
                  <a:lnTo>
                    <a:pt x="132" y="51"/>
                  </a:lnTo>
                  <a:lnTo>
                    <a:pt x="129" y="52"/>
                  </a:lnTo>
                  <a:lnTo>
                    <a:pt x="126" y="5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6" name="Freeform 300">
              <a:extLst>
                <a:ext uri="{FF2B5EF4-FFF2-40B4-BE49-F238E27FC236}">
                  <a16:creationId xmlns:a16="http://schemas.microsoft.com/office/drawing/2014/main" id="{2128A2C0-86F7-DB4C-9F0A-6C49F1DF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667" y="2720375"/>
              <a:ext cx="127237" cy="46254"/>
            </a:xfrm>
            <a:custGeom>
              <a:avLst/>
              <a:gdLst>
                <a:gd name="T0" fmla="*/ 2147483647 w 58"/>
                <a:gd name="T1" fmla="*/ 2147483647 h 26"/>
                <a:gd name="T2" fmla="*/ 2147483647 w 58"/>
                <a:gd name="T3" fmla="*/ 2147483647 h 26"/>
                <a:gd name="T4" fmla="*/ 2147483647 w 58"/>
                <a:gd name="T5" fmla="*/ 0 h 26"/>
                <a:gd name="T6" fmla="*/ 0 w 58"/>
                <a:gd name="T7" fmla="*/ 2147483647 h 26"/>
                <a:gd name="T8" fmla="*/ 0 w 58"/>
                <a:gd name="T9" fmla="*/ 2147483647 h 26"/>
                <a:gd name="T10" fmla="*/ 2147483647 w 58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6"/>
                <a:gd name="T20" fmla="*/ 58 w 5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6">
                  <a:moveTo>
                    <a:pt x="6" y="26"/>
                  </a:moveTo>
                  <a:lnTo>
                    <a:pt x="58" y="1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7" name="Freeform 301">
              <a:extLst>
                <a:ext uri="{FF2B5EF4-FFF2-40B4-BE49-F238E27FC236}">
                  <a16:creationId xmlns:a16="http://schemas.microsoft.com/office/drawing/2014/main" id="{4AD2580D-1C29-2E46-B49C-B4CFB924C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607" y="2522905"/>
              <a:ext cx="68006" cy="220597"/>
            </a:xfrm>
            <a:custGeom>
              <a:avLst/>
              <a:gdLst>
                <a:gd name="T0" fmla="*/ 2147483647 w 31"/>
                <a:gd name="T1" fmla="*/ 2147483647 h 124"/>
                <a:gd name="T2" fmla="*/ 2147483647 w 31"/>
                <a:gd name="T3" fmla="*/ 2147483647 h 124"/>
                <a:gd name="T4" fmla="*/ 2147483647 w 31"/>
                <a:gd name="T5" fmla="*/ 2147483647 h 124"/>
                <a:gd name="T6" fmla="*/ 2147483647 w 31"/>
                <a:gd name="T7" fmla="*/ 2147483647 h 124"/>
                <a:gd name="T8" fmla="*/ 2147483647 w 31"/>
                <a:gd name="T9" fmla="*/ 2147483647 h 124"/>
                <a:gd name="T10" fmla="*/ 2147483647 w 31"/>
                <a:gd name="T11" fmla="*/ 2147483647 h 124"/>
                <a:gd name="T12" fmla="*/ 2147483647 w 31"/>
                <a:gd name="T13" fmla="*/ 2147483647 h 124"/>
                <a:gd name="T14" fmla="*/ 2147483647 w 31"/>
                <a:gd name="T15" fmla="*/ 0 h 124"/>
                <a:gd name="T16" fmla="*/ 2147483647 w 31"/>
                <a:gd name="T17" fmla="*/ 0 h 124"/>
                <a:gd name="T18" fmla="*/ 2147483647 w 31"/>
                <a:gd name="T19" fmla="*/ 0 h 124"/>
                <a:gd name="T20" fmla="*/ 2147483647 w 31"/>
                <a:gd name="T21" fmla="*/ 0 h 124"/>
                <a:gd name="T22" fmla="*/ 2147483647 w 31"/>
                <a:gd name="T23" fmla="*/ 0 h 124"/>
                <a:gd name="T24" fmla="*/ 2147483647 w 31"/>
                <a:gd name="T25" fmla="*/ 2147483647 h 124"/>
                <a:gd name="T26" fmla="*/ 2147483647 w 31"/>
                <a:gd name="T27" fmla="*/ 2147483647 h 124"/>
                <a:gd name="T28" fmla="*/ 2147483647 w 31"/>
                <a:gd name="T29" fmla="*/ 2147483647 h 124"/>
                <a:gd name="T30" fmla="*/ 2147483647 w 31"/>
                <a:gd name="T31" fmla="*/ 2147483647 h 124"/>
                <a:gd name="T32" fmla="*/ 0 w 31"/>
                <a:gd name="T33" fmla="*/ 2147483647 h 124"/>
                <a:gd name="T34" fmla="*/ 0 w 31"/>
                <a:gd name="T35" fmla="*/ 2147483647 h 124"/>
                <a:gd name="T36" fmla="*/ 2147483647 w 31"/>
                <a:gd name="T37" fmla="*/ 2147483647 h 124"/>
                <a:gd name="T38" fmla="*/ 2147483647 w 31"/>
                <a:gd name="T39" fmla="*/ 2147483647 h 124"/>
                <a:gd name="T40" fmla="*/ 2147483647 w 31"/>
                <a:gd name="T41" fmla="*/ 2147483647 h 124"/>
                <a:gd name="T42" fmla="*/ 2147483647 w 31"/>
                <a:gd name="T43" fmla="*/ 2147483647 h 124"/>
                <a:gd name="T44" fmla="*/ 2147483647 w 31"/>
                <a:gd name="T45" fmla="*/ 2147483647 h 124"/>
                <a:gd name="T46" fmla="*/ 2147483647 w 31"/>
                <a:gd name="T47" fmla="*/ 2147483647 h 124"/>
                <a:gd name="T48" fmla="*/ 2147483647 w 31"/>
                <a:gd name="T49" fmla="*/ 2147483647 h 124"/>
                <a:gd name="T50" fmla="*/ 2147483647 w 31"/>
                <a:gd name="T51" fmla="*/ 2147483647 h 124"/>
                <a:gd name="T52" fmla="*/ 2147483647 w 31"/>
                <a:gd name="T53" fmla="*/ 2147483647 h 124"/>
                <a:gd name="T54" fmla="*/ 2147483647 w 31"/>
                <a:gd name="T55" fmla="*/ 2147483647 h 124"/>
                <a:gd name="T56" fmla="*/ 2147483647 w 31"/>
                <a:gd name="T57" fmla="*/ 2147483647 h 124"/>
                <a:gd name="T58" fmla="*/ 2147483647 w 31"/>
                <a:gd name="T59" fmla="*/ 2147483647 h 124"/>
                <a:gd name="T60" fmla="*/ 2147483647 w 31"/>
                <a:gd name="T61" fmla="*/ 2147483647 h 124"/>
                <a:gd name="T62" fmla="*/ 2147483647 w 31"/>
                <a:gd name="T63" fmla="*/ 2147483647 h 124"/>
                <a:gd name="T64" fmla="*/ 2147483647 w 31"/>
                <a:gd name="T65" fmla="*/ 2147483647 h 124"/>
                <a:gd name="T66" fmla="*/ 2147483647 w 31"/>
                <a:gd name="T67" fmla="*/ 2147483647 h 124"/>
                <a:gd name="T68" fmla="*/ 2147483647 w 31"/>
                <a:gd name="T69" fmla="*/ 2147483647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124"/>
                <a:gd name="T107" fmla="*/ 31 w 31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124">
                  <a:moveTo>
                    <a:pt x="31" y="3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0" y="121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21" y="118"/>
                  </a:lnTo>
                  <a:lnTo>
                    <a:pt x="23" y="117"/>
                  </a:lnTo>
                  <a:lnTo>
                    <a:pt x="26" y="116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8" name="Freeform 302">
              <a:extLst>
                <a:ext uri="{FF2B5EF4-FFF2-40B4-BE49-F238E27FC236}">
                  <a16:creationId xmlns:a16="http://schemas.microsoft.com/office/drawing/2014/main" id="{5D88B698-08A6-9D4A-B21C-A8C54C7F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801" y="2524684"/>
              <a:ext cx="59231" cy="185017"/>
            </a:xfrm>
            <a:custGeom>
              <a:avLst/>
              <a:gdLst>
                <a:gd name="T0" fmla="*/ 2147483647 w 27"/>
                <a:gd name="T1" fmla="*/ 2147483647 h 104"/>
                <a:gd name="T2" fmla="*/ 2147483647 w 27"/>
                <a:gd name="T3" fmla="*/ 2147483647 h 104"/>
                <a:gd name="T4" fmla="*/ 2147483647 w 27"/>
                <a:gd name="T5" fmla="*/ 2147483647 h 104"/>
                <a:gd name="T6" fmla="*/ 2147483647 w 27"/>
                <a:gd name="T7" fmla="*/ 2147483647 h 104"/>
                <a:gd name="T8" fmla="*/ 2147483647 w 27"/>
                <a:gd name="T9" fmla="*/ 2147483647 h 104"/>
                <a:gd name="T10" fmla="*/ 2147483647 w 27"/>
                <a:gd name="T11" fmla="*/ 2147483647 h 104"/>
                <a:gd name="T12" fmla="*/ 2147483647 w 27"/>
                <a:gd name="T13" fmla="*/ 0 h 104"/>
                <a:gd name="T14" fmla="*/ 2147483647 w 27"/>
                <a:gd name="T15" fmla="*/ 0 h 104"/>
                <a:gd name="T16" fmla="*/ 2147483647 w 27"/>
                <a:gd name="T17" fmla="*/ 0 h 104"/>
                <a:gd name="T18" fmla="*/ 2147483647 w 27"/>
                <a:gd name="T19" fmla="*/ 0 h 104"/>
                <a:gd name="T20" fmla="*/ 2147483647 w 27"/>
                <a:gd name="T21" fmla="*/ 0 h 104"/>
                <a:gd name="T22" fmla="*/ 2147483647 w 27"/>
                <a:gd name="T23" fmla="*/ 0 h 104"/>
                <a:gd name="T24" fmla="*/ 2147483647 w 27"/>
                <a:gd name="T25" fmla="*/ 0 h 104"/>
                <a:gd name="T26" fmla="*/ 2147483647 w 27"/>
                <a:gd name="T27" fmla="*/ 2147483647 h 104"/>
                <a:gd name="T28" fmla="*/ 2147483647 w 27"/>
                <a:gd name="T29" fmla="*/ 2147483647 h 104"/>
                <a:gd name="T30" fmla="*/ 2147483647 w 27"/>
                <a:gd name="T31" fmla="*/ 2147483647 h 104"/>
                <a:gd name="T32" fmla="*/ 0 w 27"/>
                <a:gd name="T33" fmla="*/ 2147483647 h 104"/>
                <a:gd name="T34" fmla="*/ 0 w 27"/>
                <a:gd name="T35" fmla="*/ 2147483647 h 104"/>
                <a:gd name="T36" fmla="*/ 0 w 27"/>
                <a:gd name="T37" fmla="*/ 2147483647 h 104"/>
                <a:gd name="T38" fmla="*/ 2147483647 w 27"/>
                <a:gd name="T39" fmla="*/ 2147483647 h 104"/>
                <a:gd name="T40" fmla="*/ 2147483647 w 27"/>
                <a:gd name="T41" fmla="*/ 2147483647 h 104"/>
                <a:gd name="T42" fmla="*/ 2147483647 w 27"/>
                <a:gd name="T43" fmla="*/ 2147483647 h 104"/>
                <a:gd name="T44" fmla="*/ 2147483647 w 27"/>
                <a:gd name="T45" fmla="*/ 2147483647 h 104"/>
                <a:gd name="T46" fmla="*/ 2147483647 w 27"/>
                <a:gd name="T47" fmla="*/ 2147483647 h 104"/>
                <a:gd name="T48" fmla="*/ 2147483647 w 27"/>
                <a:gd name="T49" fmla="*/ 2147483647 h 104"/>
                <a:gd name="T50" fmla="*/ 2147483647 w 27"/>
                <a:gd name="T51" fmla="*/ 2147483647 h 104"/>
                <a:gd name="T52" fmla="*/ 2147483647 w 27"/>
                <a:gd name="T53" fmla="*/ 2147483647 h 104"/>
                <a:gd name="T54" fmla="*/ 2147483647 w 27"/>
                <a:gd name="T55" fmla="*/ 2147483647 h 104"/>
                <a:gd name="T56" fmla="*/ 2147483647 w 27"/>
                <a:gd name="T57" fmla="*/ 2147483647 h 104"/>
                <a:gd name="T58" fmla="*/ 2147483647 w 27"/>
                <a:gd name="T59" fmla="*/ 2147483647 h 104"/>
                <a:gd name="T60" fmla="*/ 2147483647 w 27"/>
                <a:gd name="T61" fmla="*/ 2147483647 h 104"/>
                <a:gd name="T62" fmla="*/ 2147483647 w 27"/>
                <a:gd name="T63" fmla="*/ 2147483647 h 104"/>
                <a:gd name="T64" fmla="*/ 2147483647 w 27"/>
                <a:gd name="T65" fmla="*/ 2147483647 h 104"/>
                <a:gd name="T66" fmla="*/ 2147483647 w 27"/>
                <a:gd name="T67" fmla="*/ 2147483647 h 104"/>
                <a:gd name="T68" fmla="*/ 2147483647 w 27"/>
                <a:gd name="T69" fmla="*/ 2147483647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2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1" y="102"/>
                  </a:lnTo>
                  <a:lnTo>
                    <a:pt x="13" y="102"/>
                  </a:lnTo>
                  <a:lnTo>
                    <a:pt x="15" y="101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2" y="97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89" name="Freeform 303">
              <a:extLst>
                <a:ext uri="{FF2B5EF4-FFF2-40B4-BE49-F238E27FC236}">
                  <a16:creationId xmlns:a16="http://schemas.microsoft.com/office/drawing/2014/main" id="{57F1C8C8-1083-6B4D-927A-82080878D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994" y="2526463"/>
              <a:ext cx="48262" cy="149436"/>
            </a:xfrm>
            <a:custGeom>
              <a:avLst/>
              <a:gdLst>
                <a:gd name="T0" fmla="*/ 2147483647 w 22"/>
                <a:gd name="T1" fmla="*/ 2147483647 h 84"/>
                <a:gd name="T2" fmla="*/ 2147483647 w 22"/>
                <a:gd name="T3" fmla="*/ 2147483647 h 84"/>
                <a:gd name="T4" fmla="*/ 2147483647 w 22"/>
                <a:gd name="T5" fmla="*/ 2147483647 h 84"/>
                <a:gd name="T6" fmla="*/ 2147483647 w 22"/>
                <a:gd name="T7" fmla="*/ 2147483647 h 84"/>
                <a:gd name="T8" fmla="*/ 2147483647 w 22"/>
                <a:gd name="T9" fmla="*/ 2147483647 h 84"/>
                <a:gd name="T10" fmla="*/ 2147483647 w 22"/>
                <a:gd name="T11" fmla="*/ 2147483647 h 84"/>
                <a:gd name="T12" fmla="*/ 2147483647 w 22"/>
                <a:gd name="T13" fmla="*/ 0 h 84"/>
                <a:gd name="T14" fmla="*/ 2147483647 w 22"/>
                <a:gd name="T15" fmla="*/ 0 h 84"/>
                <a:gd name="T16" fmla="*/ 2147483647 w 22"/>
                <a:gd name="T17" fmla="*/ 0 h 84"/>
                <a:gd name="T18" fmla="*/ 2147483647 w 22"/>
                <a:gd name="T19" fmla="*/ 0 h 84"/>
                <a:gd name="T20" fmla="*/ 2147483647 w 22"/>
                <a:gd name="T21" fmla="*/ 0 h 84"/>
                <a:gd name="T22" fmla="*/ 2147483647 w 22"/>
                <a:gd name="T23" fmla="*/ 0 h 84"/>
                <a:gd name="T24" fmla="*/ 2147483647 w 22"/>
                <a:gd name="T25" fmla="*/ 0 h 84"/>
                <a:gd name="T26" fmla="*/ 2147483647 w 22"/>
                <a:gd name="T27" fmla="*/ 2147483647 h 84"/>
                <a:gd name="T28" fmla="*/ 2147483647 w 22"/>
                <a:gd name="T29" fmla="*/ 2147483647 h 84"/>
                <a:gd name="T30" fmla="*/ 2147483647 w 22"/>
                <a:gd name="T31" fmla="*/ 2147483647 h 84"/>
                <a:gd name="T32" fmla="*/ 0 w 22"/>
                <a:gd name="T33" fmla="*/ 2147483647 h 84"/>
                <a:gd name="T34" fmla="*/ 0 w 22"/>
                <a:gd name="T35" fmla="*/ 2147483647 h 84"/>
                <a:gd name="T36" fmla="*/ 0 w 22"/>
                <a:gd name="T37" fmla="*/ 2147483647 h 84"/>
                <a:gd name="T38" fmla="*/ 0 w 22"/>
                <a:gd name="T39" fmla="*/ 2147483647 h 84"/>
                <a:gd name="T40" fmla="*/ 2147483647 w 22"/>
                <a:gd name="T41" fmla="*/ 2147483647 h 84"/>
                <a:gd name="T42" fmla="*/ 2147483647 w 22"/>
                <a:gd name="T43" fmla="*/ 2147483647 h 84"/>
                <a:gd name="T44" fmla="*/ 2147483647 w 22"/>
                <a:gd name="T45" fmla="*/ 2147483647 h 84"/>
                <a:gd name="T46" fmla="*/ 2147483647 w 22"/>
                <a:gd name="T47" fmla="*/ 2147483647 h 84"/>
                <a:gd name="T48" fmla="*/ 2147483647 w 22"/>
                <a:gd name="T49" fmla="*/ 2147483647 h 84"/>
                <a:gd name="T50" fmla="*/ 2147483647 w 22"/>
                <a:gd name="T51" fmla="*/ 2147483647 h 84"/>
                <a:gd name="T52" fmla="*/ 2147483647 w 22"/>
                <a:gd name="T53" fmla="*/ 2147483647 h 84"/>
                <a:gd name="T54" fmla="*/ 2147483647 w 22"/>
                <a:gd name="T55" fmla="*/ 2147483647 h 84"/>
                <a:gd name="T56" fmla="*/ 2147483647 w 22"/>
                <a:gd name="T57" fmla="*/ 2147483647 h 84"/>
                <a:gd name="T58" fmla="*/ 2147483647 w 22"/>
                <a:gd name="T59" fmla="*/ 2147483647 h 84"/>
                <a:gd name="T60" fmla="*/ 2147483647 w 22"/>
                <a:gd name="T61" fmla="*/ 2147483647 h 84"/>
                <a:gd name="T62" fmla="*/ 2147483647 w 22"/>
                <a:gd name="T63" fmla="*/ 2147483647 h 84"/>
                <a:gd name="T64" fmla="*/ 2147483647 w 22"/>
                <a:gd name="T65" fmla="*/ 2147483647 h 84"/>
                <a:gd name="T66" fmla="*/ 2147483647 w 22"/>
                <a:gd name="T67" fmla="*/ 2147483647 h 84"/>
                <a:gd name="T68" fmla="*/ 2147483647 w 22"/>
                <a:gd name="T69" fmla="*/ 2147483647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3"/>
                  </a:moveTo>
                  <a:lnTo>
                    <a:pt x="22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7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4" y="81"/>
                  </a:lnTo>
                  <a:lnTo>
                    <a:pt x="17" y="80"/>
                  </a:lnTo>
                  <a:lnTo>
                    <a:pt x="19" y="79"/>
                  </a:lnTo>
                  <a:lnTo>
                    <a:pt x="20" y="77"/>
                  </a:lnTo>
                  <a:lnTo>
                    <a:pt x="22" y="7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0" name="Freeform 304">
              <a:extLst>
                <a:ext uri="{FF2B5EF4-FFF2-40B4-BE49-F238E27FC236}">
                  <a16:creationId xmlns:a16="http://schemas.microsoft.com/office/drawing/2014/main" id="{2302CE97-12A9-6045-94C6-B0C60BB30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188" y="2528242"/>
              <a:ext cx="39487" cy="117414"/>
            </a:xfrm>
            <a:custGeom>
              <a:avLst/>
              <a:gdLst>
                <a:gd name="T0" fmla="*/ 2147483647 w 18"/>
                <a:gd name="T1" fmla="*/ 2147483647 h 66"/>
                <a:gd name="T2" fmla="*/ 2147483647 w 18"/>
                <a:gd name="T3" fmla="*/ 2147483647 h 66"/>
                <a:gd name="T4" fmla="*/ 2147483647 w 18"/>
                <a:gd name="T5" fmla="*/ 2147483647 h 66"/>
                <a:gd name="T6" fmla="*/ 2147483647 w 18"/>
                <a:gd name="T7" fmla="*/ 0 h 66"/>
                <a:gd name="T8" fmla="*/ 2147483647 w 18"/>
                <a:gd name="T9" fmla="*/ 0 h 66"/>
                <a:gd name="T10" fmla="*/ 2147483647 w 18"/>
                <a:gd name="T11" fmla="*/ 0 h 66"/>
                <a:gd name="T12" fmla="*/ 2147483647 w 18"/>
                <a:gd name="T13" fmla="*/ 0 h 66"/>
                <a:gd name="T14" fmla="*/ 2147483647 w 18"/>
                <a:gd name="T15" fmla="*/ 2147483647 h 66"/>
                <a:gd name="T16" fmla="*/ 0 w 18"/>
                <a:gd name="T17" fmla="*/ 2147483647 h 66"/>
                <a:gd name="T18" fmla="*/ 0 w 18"/>
                <a:gd name="T19" fmla="*/ 2147483647 h 66"/>
                <a:gd name="T20" fmla="*/ 0 w 18"/>
                <a:gd name="T21" fmla="*/ 2147483647 h 66"/>
                <a:gd name="T22" fmla="*/ 2147483647 w 18"/>
                <a:gd name="T23" fmla="*/ 2147483647 h 66"/>
                <a:gd name="T24" fmla="*/ 2147483647 w 18"/>
                <a:gd name="T25" fmla="*/ 2147483647 h 66"/>
                <a:gd name="T26" fmla="*/ 2147483647 w 18"/>
                <a:gd name="T27" fmla="*/ 2147483647 h 66"/>
                <a:gd name="T28" fmla="*/ 2147483647 w 18"/>
                <a:gd name="T29" fmla="*/ 2147483647 h 66"/>
                <a:gd name="T30" fmla="*/ 2147483647 w 18"/>
                <a:gd name="T31" fmla="*/ 2147483647 h 66"/>
                <a:gd name="T32" fmla="*/ 2147483647 w 18"/>
                <a:gd name="T33" fmla="*/ 2147483647 h 66"/>
                <a:gd name="T34" fmla="*/ 2147483647 w 18"/>
                <a:gd name="T35" fmla="*/ 2147483647 h 66"/>
                <a:gd name="T36" fmla="*/ 2147483647 w 18"/>
                <a:gd name="T37" fmla="*/ 2147483647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66"/>
                <a:gd name="T59" fmla="*/ 18 w 18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66">
                  <a:moveTo>
                    <a:pt x="18" y="2"/>
                  </a:moveTo>
                  <a:lnTo>
                    <a:pt x="18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8" y="59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1" name="Freeform 305">
              <a:extLst>
                <a:ext uri="{FF2B5EF4-FFF2-40B4-BE49-F238E27FC236}">
                  <a16:creationId xmlns:a16="http://schemas.microsoft.com/office/drawing/2014/main" id="{BC094C58-A7E9-B949-BAD8-52032307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188" y="2531800"/>
              <a:ext cx="30712" cy="80055"/>
            </a:xfrm>
            <a:custGeom>
              <a:avLst/>
              <a:gdLst>
                <a:gd name="T0" fmla="*/ 2147483647 w 14"/>
                <a:gd name="T1" fmla="*/ 2147483647 h 45"/>
                <a:gd name="T2" fmla="*/ 2147483647 w 14"/>
                <a:gd name="T3" fmla="*/ 0 h 45"/>
                <a:gd name="T4" fmla="*/ 2147483647 w 14"/>
                <a:gd name="T5" fmla="*/ 0 h 45"/>
                <a:gd name="T6" fmla="*/ 2147483647 w 14"/>
                <a:gd name="T7" fmla="*/ 0 h 45"/>
                <a:gd name="T8" fmla="*/ 2147483647 w 14"/>
                <a:gd name="T9" fmla="*/ 0 h 45"/>
                <a:gd name="T10" fmla="*/ 2147483647 w 14"/>
                <a:gd name="T11" fmla="*/ 0 h 45"/>
                <a:gd name="T12" fmla="*/ 2147483647 w 14"/>
                <a:gd name="T13" fmla="*/ 0 h 45"/>
                <a:gd name="T14" fmla="*/ 2147483647 w 14"/>
                <a:gd name="T15" fmla="*/ 0 h 45"/>
                <a:gd name="T16" fmla="*/ 0 w 14"/>
                <a:gd name="T17" fmla="*/ 2147483647 h 45"/>
                <a:gd name="T18" fmla="*/ 0 w 14"/>
                <a:gd name="T19" fmla="*/ 2147483647 h 45"/>
                <a:gd name="T20" fmla="*/ 2147483647 w 14"/>
                <a:gd name="T21" fmla="*/ 2147483647 h 45"/>
                <a:gd name="T22" fmla="*/ 2147483647 w 14"/>
                <a:gd name="T23" fmla="*/ 2147483647 h 45"/>
                <a:gd name="T24" fmla="*/ 2147483647 w 14"/>
                <a:gd name="T25" fmla="*/ 2147483647 h 45"/>
                <a:gd name="T26" fmla="*/ 2147483647 w 14"/>
                <a:gd name="T27" fmla="*/ 2147483647 h 45"/>
                <a:gd name="T28" fmla="*/ 2147483647 w 14"/>
                <a:gd name="T29" fmla="*/ 2147483647 h 45"/>
                <a:gd name="T30" fmla="*/ 2147483647 w 14"/>
                <a:gd name="T31" fmla="*/ 2147483647 h 45"/>
                <a:gd name="T32" fmla="*/ 2147483647 w 14"/>
                <a:gd name="T33" fmla="*/ 2147483647 h 45"/>
                <a:gd name="T34" fmla="*/ 2147483647 w 14"/>
                <a:gd name="T35" fmla="*/ 2147483647 h 45"/>
                <a:gd name="T36" fmla="*/ 2147483647 w 14"/>
                <a:gd name="T37" fmla="*/ 214748364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5"/>
                <a:gd name="T59" fmla="*/ 14 w 14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5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10" y="43"/>
                  </a:lnTo>
                  <a:lnTo>
                    <a:pt x="12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2" name="Freeform 306">
              <a:extLst>
                <a:ext uri="{FF2B5EF4-FFF2-40B4-BE49-F238E27FC236}">
                  <a16:creationId xmlns:a16="http://schemas.microsoft.com/office/drawing/2014/main" id="{B48E6B8F-A866-F843-A2B7-82E74AE6E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576" y="2531800"/>
              <a:ext cx="19744" cy="48033"/>
            </a:xfrm>
            <a:custGeom>
              <a:avLst/>
              <a:gdLst>
                <a:gd name="T0" fmla="*/ 2147483647 w 9"/>
                <a:gd name="T1" fmla="*/ 2147483647 h 27"/>
                <a:gd name="T2" fmla="*/ 2147483647 w 9"/>
                <a:gd name="T3" fmla="*/ 2147483647 h 27"/>
                <a:gd name="T4" fmla="*/ 2147483647 w 9"/>
                <a:gd name="T5" fmla="*/ 2147483647 h 27"/>
                <a:gd name="T6" fmla="*/ 2147483647 w 9"/>
                <a:gd name="T7" fmla="*/ 2147483647 h 27"/>
                <a:gd name="T8" fmla="*/ 2147483647 w 9"/>
                <a:gd name="T9" fmla="*/ 0 h 27"/>
                <a:gd name="T10" fmla="*/ 2147483647 w 9"/>
                <a:gd name="T11" fmla="*/ 0 h 27"/>
                <a:gd name="T12" fmla="*/ 2147483647 w 9"/>
                <a:gd name="T13" fmla="*/ 2147483647 h 27"/>
                <a:gd name="T14" fmla="*/ 2147483647 w 9"/>
                <a:gd name="T15" fmla="*/ 2147483647 h 27"/>
                <a:gd name="T16" fmla="*/ 0 w 9"/>
                <a:gd name="T17" fmla="*/ 2147483647 h 27"/>
                <a:gd name="T18" fmla="*/ 0 w 9"/>
                <a:gd name="T19" fmla="*/ 2147483647 h 27"/>
                <a:gd name="T20" fmla="*/ 0 w 9"/>
                <a:gd name="T21" fmla="*/ 2147483647 h 27"/>
                <a:gd name="T22" fmla="*/ 2147483647 w 9"/>
                <a:gd name="T23" fmla="*/ 2147483647 h 27"/>
                <a:gd name="T24" fmla="*/ 2147483647 w 9"/>
                <a:gd name="T25" fmla="*/ 2147483647 h 27"/>
                <a:gd name="T26" fmla="*/ 2147483647 w 9"/>
                <a:gd name="T27" fmla="*/ 2147483647 h 27"/>
                <a:gd name="T28" fmla="*/ 2147483647 w 9"/>
                <a:gd name="T29" fmla="*/ 2147483647 h 27"/>
                <a:gd name="T30" fmla="*/ 2147483647 w 9"/>
                <a:gd name="T31" fmla="*/ 2147483647 h 27"/>
                <a:gd name="T32" fmla="*/ 2147483647 w 9"/>
                <a:gd name="T33" fmla="*/ 2147483647 h 27"/>
                <a:gd name="T34" fmla="*/ 2147483647 w 9"/>
                <a:gd name="T35" fmla="*/ 2147483647 h 27"/>
                <a:gd name="T36" fmla="*/ 2147483647 w 9"/>
                <a:gd name="T37" fmla="*/ 214748364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3" name="Freeform 307">
              <a:extLst>
                <a:ext uri="{FF2B5EF4-FFF2-40B4-BE49-F238E27FC236}">
                  <a16:creationId xmlns:a16="http://schemas.microsoft.com/office/drawing/2014/main" id="{B08F31F6-0A33-C942-828A-CA704DE44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886" y="2668783"/>
              <a:ext cx="30712" cy="24906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2147483647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2147483647 w 14"/>
                <a:gd name="T29" fmla="*/ 0 h 14"/>
                <a:gd name="T30" fmla="*/ 2147483647 w 14"/>
                <a:gd name="T31" fmla="*/ 0 h 14"/>
                <a:gd name="T32" fmla="*/ 2147483647 w 14"/>
                <a:gd name="T33" fmla="*/ 0 h 14"/>
                <a:gd name="T34" fmla="*/ 2147483647 w 14"/>
                <a:gd name="T35" fmla="*/ 0 h 14"/>
                <a:gd name="T36" fmla="*/ 2147483647 w 14"/>
                <a:gd name="T37" fmla="*/ 0 h 14"/>
                <a:gd name="T38" fmla="*/ 2147483647 w 14"/>
                <a:gd name="T39" fmla="*/ 2147483647 h 14"/>
                <a:gd name="T40" fmla="*/ 2147483647 w 14"/>
                <a:gd name="T41" fmla="*/ 2147483647 h 14"/>
                <a:gd name="T42" fmla="*/ 2147483647 w 14"/>
                <a:gd name="T43" fmla="*/ 2147483647 h 14"/>
                <a:gd name="T44" fmla="*/ 2147483647 w 14"/>
                <a:gd name="T45" fmla="*/ 2147483647 h 14"/>
                <a:gd name="T46" fmla="*/ 0 w 14"/>
                <a:gd name="T47" fmla="*/ 2147483647 h 14"/>
                <a:gd name="T48" fmla="*/ 0 w 14"/>
                <a:gd name="T49" fmla="*/ 2147483647 h 14"/>
                <a:gd name="T50" fmla="*/ 0 w 14"/>
                <a:gd name="T51" fmla="*/ 2147483647 h 14"/>
                <a:gd name="T52" fmla="*/ 2147483647 w 14"/>
                <a:gd name="T53" fmla="*/ 2147483647 h 14"/>
                <a:gd name="T54" fmla="*/ 2147483647 w 14"/>
                <a:gd name="T55" fmla="*/ 2147483647 h 14"/>
                <a:gd name="T56" fmla="*/ 2147483647 w 14"/>
                <a:gd name="T57" fmla="*/ 2147483647 h 14"/>
                <a:gd name="T58" fmla="*/ 2147483647 w 14"/>
                <a:gd name="T59" fmla="*/ 2147483647 h 14"/>
                <a:gd name="T60" fmla="*/ 2147483647 w 14"/>
                <a:gd name="T61" fmla="*/ 2147483647 h 14"/>
                <a:gd name="T62" fmla="*/ 2147483647 w 14"/>
                <a:gd name="T63" fmla="*/ 2147483647 h 14"/>
                <a:gd name="T64" fmla="*/ 2147483647 w 14"/>
                <a:gd name="T65" fmla="*/ 2147483647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9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4" name="Freeform 308">
              <a:extLst>
                <a:ext uri="{FF2B5EF4-FFF2-40B4-BE49-F238E27FC236}">
                  <a16:creationId xmlns:a16="http://schemas.microsoft.com/office/drawing/2014/main" id="{4366B12A-32BE-064A-8781-F18B2F75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137" y="2668783"/>
              <a:ext cx="15356" cy="1245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0 h 7"/>
                <a:gd name="T16" fmla="*/ 2147483647 w 7"/>
                <a:gd name="T17" fmla="*/ 0 h 7"/>
                <a:gd name="T18" fmla="*/ 2147483647 w 7"/>
                <a:gd name="T19" fmla="*/ 0 h 7"/>
                <a:gd name="T20" fmla="*/ 2147483647 w 7"/>
                <a:gd name="T21" fmla="*/ 2147483647 h 7"/>
                <a:gd name="T22" fmla="*/ 0 w 7"/>
                <a:gd name="T23" fmla="*/ 2147483647 h 7"/>
                <a:gd name="T24" fmla="*/ 0 w 7"/>
                <a:gd name="T25" fmla="*/ 2147483647 h 7"/>
                <a:gd name="T26" fmla="*/ 0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5" name="Freeform 309">
              <a:extLst>
                <a:ext uri="{FF2B5EF4-FFF2-40B4-BE49-F238E27FC236}">
                  <a16:creationId xmlns:a16="http://schemas.microsoft.com/office/drawing/2014/main" id="{0DC973B7-9062-0844-9B38-CE4B2D55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268" y="2668783"/>
              <a:ext cx="13162" cy="12453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0 h 7"/>
                <a:gd name="T18" fmla="*/ 2147483647 w 6"/>
                <a:gd name="T19" fmla="*/ 2147483647 h 7"/>
                <a:gd name="T20" fmla="*/ 2147483647 w 6"/>
                <a:gd name="T21" fmla="*/ 2147483647 h 7"/>
                <a:gd name="T22" fmla="*/ 0 w 6"/>
                <a:gd name="T23" fmla="*/ 2147483647 h 7"/>
                <a:gd name="T24" fmla="*/ 0 w 6"/>
                <a:gd name="T25" fmla="*/ 2147483647 h 7"/>
                <a:gd name="T26" fmla="*/ 0 w 6"/>
                <a:gd name="T27" fmla="*/ 2147483647 h 7"/>
                <a:gd name="T28" fmla="*/ 2147483647 w 6"/>
                <a:gd name="T29" fmla="*/ 2147483647 h 7"/>
                <a:gd name="T30" fmla="*/ 2147483647 w 6"/>
                <a:gd name="T31" fmla="*/ 2147483647 h 7"/>
                <a:gd name="T32" fmla="*/ 2147483647 w 6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7"/>
                <a:gd name="T53" fmla="*/ 6 w 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6" name="Freeform 310">
              <a:extLst>
                <a:ext uri="{FF2B5EF4-FFF2-40B4-BE49-F238E27FC236}">
                  <a16:creationId xmlns:a16="http://schemas.microsoft.com/office/drawing/2014/main" id="{87B355D1-5B14-1549-86E4-12FF3A94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550" y="2503336"/>
              <a:ext cx="39487" cy="165448"/>
            </a:xfrm>
            <a:custGeom>
              <a:avLst/>
              <a:gdLst>
                <a:gd name="T0" fmla="*/ 2147483647 w 18"/>
                <a:gd name="T1" fmla="*/ 2147483647 h 93"/>
                <a:gd name="T2" fmla="*/ 2147483647 w 18"/>
                <a:gd name="T3" fmla="*/ 2147483647 h 93"/>
                <a:gd name="T4" fmla="*/ 2147483647 w 18"/>
                <a:gd name="T5" fmla="*/ 2147483647 h 93"/>
                <a:gd name="T6" fmla="*/ 2147483647 w 18"/>
                <a:gd name="T7" fmla="*/ 2147483647 h 93"/>
                <a:gd name="T8" fmla="*/ 2147483647 w 18"/>
                <a:gd name="T9" fmla="*/ 2147483647 h 93"/>
                <a:gd name="T10" fmla="*/ 0 w 18"/>
                <a:gd name="T11" fmla="*/ 2147483647 h 93"/>
                <a:gd name="T12" fmla="*/ 0 w 18"/>
                <a:gd name="T13" fmla="*/ 2147483647 h 93"/>
                <a:gd name="T14" fmla="*/ 2147483647 w 18"/>
                <a:gd name="T15" fmla="*/ 2147483647 h 93"/>
                <a:gd name="T16" fmla="*/ 2147483647 w 18"/>
                <a:gd name="T17" fmla="*/ 2147483647 h 93"/>
                <a:gd name="T18" fmla="*/ 2147483647 w 18"/>
                <a:gd name="T19" fmla="*/ 2147483647 h 93"/>
                <a:gd name="T20" fmla="*/ 2147483647 w 18"/>
                <a:gd name="T21" fmla="*/ 2147483647 h 93"/>
                <a:gd name="T22" fmla="*/ 2147483647 w 18"/>
                <a:gd name="T23" fmla="*/ 2147483647 h 93"/>
                <a:gd name="T24" fmla="*/ 2147483647 w 18"/>
                <a:gd name="T25" fmla="*/ 2147483647 h 93"/>
                <a:gd name="T26" fmla="*/ 2147483647 w 18"/>
                <a:gd name="T27" fmla="*/ 2147483647 h 93"/>
                <a:gd name="T28" fmla="*/ 2147483647 w 18"/>
                <a:gd name="T29" fmla="*/ 2147483647 h 93"/>
                <a:gd name="T30" fmla="*/ 2147483647 w 18"/>
                <a:gd name="T31" fmla="*/ 2147483647 h 93"/>
                <a:gd name="T32" fmla="*/ 2147483647 w 18"/>
                <a:gd name="T33" fmla="*/ 2147483647 h 93"/>
                <a:gd name="T34" fmla="*/ 2147483647 w 18"/>
                <a:gd name="T35" fmla="*/ 2147483647 h 93"/>
                <a:gd name="T36" fmla="*/ 2147483647 w 18"/>
                <a:gd name="T37" fmla="*/ 2147483647 h 93"/>
                <a:gd name="T38" fmla="*/ 2147483647 w 18"/>
                <a:gd name="T39" fmla="*/ 0 h 93"/>
                <a:gd name="T40" fmla="*/ 2147483647 w 18"/>
                <a:gd name="T41" fmla="*/ 0 h 93"/>
                <a:gd name="T42" fmla="*/ 2147483647 w 18"/>
                <a:gd name="T43" fmla="*/ 0 h 93"/>
                <a:gd name="T44" fmla="*/ 2147483647 w 18"/>
                <a:gd name="T45" fmla="*/ 0 h 93"/>
                <a:gd name="T46" fmla="*/ 2147483647 w 18"/>
                <a:gd name="T47" fmla="*/ 0 h 93"/>
                <a:gd name="T48" fmla="*/ 2147483647 w 18"/>
                <a:gd name="T49" fmla="*/ 0 h 93"/>
                <a:gd name="T50" fmla="*/ 2147483647 w 18"/>
                <a:gd name="T51" fmla="*/ 2147483647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93"/>
                <a:gd name="T80" fmla="*/ 18 w 18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93">
                  <a:moveTo>
                    <a:pt x="6" y="2"/>
                  </a:moveTo>
                  <a:lnTo>
                    <a:pt x="6" y="4"/>
                  </a:lnTo>
                  <a:lnTo>
                    <a:pt x="3" y="9"/>
                  </a:lnTo>
                  <a:lnTo>
                    <a:pt x="2" y="17"/>
                  </a:lnTo>
                  <a:lnTo>
                    <a:pt x="1" y="29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4" y="93"/>
                  </a:lnTo>
                  <a:lnTo>
                    <a:pt x="18" y="93"/>
                  </a:lnTo>
                  <a:lnTo>
                    <a:pt x="17" y="89"/>
                  </a:lnTo>
                  <a:lnTo>
                    <a:pt x="16" y="82"/>
                  </a:lnTo>
                  <a:lnTo>
                    <a:pt x="15" y="71"/>
                  </a:lnTo>
                  <a:lnTo>
                    <a:pt x="14" y="58"/>
                  </a:lnTo>
                  <a:lnTo>
                    <a:pt x="13" y="43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7" name="Freeform 311">
              <a:extLst>
                <a:ext uri="{FF2B5EF4-FFF2-40B4-BE49-F238E27FC236}">
                  <a16:creationId xmlns:a16="http://schemas.microsoft.com/office/drawing/2014/main" id="{3405EB6E-2C0B-8341-8FAC-AD0123AC6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36" y="2483767"/>
              <a:ext cx="59231" cy="185017"/>
            </a:xfrm>
            <a:custGeom>
              <a:avLst/>
              <a:gdLst>
                <a:gd name="T0" fmla="*/ 2147483647 w 27"/>
                <a:gd name="T1" fmla="*/ 0 h 104"/>
                <a:gd name="T2" fmla="*/ 2147483647 w 27"/>
                <a:gd name="T3" fmla="*/ 2147483647 h 104"/>
                <a:gd name="T4" fmla="*/ 2147483647 w 27"/>
                <a:gd name="T5" fmla="*/ 2147483647 h 104"/>
                <a:gd name="T6" fmla="*/ 2147483647 w 27"/>
                <a:gd name="T7" fmla="*/ 2147483647 h 104"/>
                <a:gd name="T8" fmla="*/ 2147483647 w 27"/>
                <a:gd name="T9" fmla="*/ 2147483647 h 104"/>
                <a:gd name="T10" fmla="*/ 2147483647 w 27"/>
                <a:gd name="T11" fmla="*/ 2147483647 h 104"/>
                <a:gd name="T12" fmla="*/ 2147483647 w 27"/>
                <a:gd name="T13" fmla="*/ 2147483647 h 104"/>
                <a:gd name="T14" fmla="*/ 2147483647 w 27"/>
                <a:gd name="T15" fmla="*/ 2147483647 h 104"/>
                <a:gd name="T16" fmla="*/ 2147483647 w 27"/>
                <a:gd name="T17" fmla="*/ 2147483647 h 104"/>
                <a:gd name="T18" fmla="*/ 2147483647 w 27"/>
                <a:gd name="T19" fmla="*/ 2147483647 h 104"/>
                <a:gd name="T20" fmla="*/ 2147483647 w 27"/>
                <a:gd name="T21" fmla="*/ 2147483647 h 104"/>
                <a:gd name="T22" fmla="*/ 2147483647 w 27"/>
                <a:gd name="T23" fmla="*/ 2147483647 h 104"/>
                <a:gd name="T24" fmla="*/ 2147483647 w 27"/>
                <a:gd name="T25" fmla="*/ 2147483647 h 104"/>
                <a:gd name="T26" fmla="*/ 2147483647 w 27"/>
                <a:gd name="T27" fmla="*/ 2147483647 h 104"/>
                <a:gd name="T28" fmla="*/ 0 w 27"/>
                <a:gd name="T29" fmla="*/ 2147483647 h 104"/>
                <a:gd name="T30" fmla="*/ 2147483647 w 27"/>
                <a:gd name="T31" fmla="*/ 2147483647 h 104"/>
                <a:gd name="T32" fmla="*/ 2147483647 w 27"/>
                <a:gd name="T33" fmla="*/ 2147483647 h 104"/>
                <a:gd name="T34" fmla="*/ 2147483647 w 27"/>
                <a:gd name="T35" fmla="*/ 0 h 104"/>
                <a:gd name="T36" fmla="*/ 214748364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5" y="1"/>
                  </a:lnTo>
                  <a:lnTo>
                    <a:pt x="24" y="3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7" y="31"/>
                  </a:lnTo>
                  <a:lnTo>
                    <a:pt x="16" y="49"/>
                  </a:lnTo>
                  <a:lnTo>
                    <a:pt x="17" y="73"/>
                  </a:lnTo>
                  <a:lnTo>
                    <a:pt x="20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3" y="92"/>
                  </a:lnTo>
                  <a:lnTo>
                    <a:pt x="2" y="79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0"/>
                  </a:lnTo>
                  <a:lnTo>
                    <a:pt x="3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8" name="Freeform 312">
              <a:extLst>
                <a:ext uri="{FF2B5EF4-FFF2-40B4-BE49-F238E27FC236}">
                  <a16:creationId xmlns:a16="http://schemas.microsoft.com/office/drawing/2014/main" id="{073A75E5-36C9-A342-BBE3-347814DF4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550" y="2512231"/>
              <a:ext cx="37293" cy="145878"/>
            </a:xfrm>
            <a:custGeom>
              <a:avLst/>
              <a:gdLst>
                <a:gd name="T0" fmla="*/ 2147483647 w 17"/>
                <a:gd name="T1" fmla="*/ 2147483647 h 82"/>
                <a:gd name="T2" fmla="*/ 2147483647 w 17"/>
                <a:gd name="T3" fmla="*/ 2147483647 h 82"/>
                <a:gd name="T4" fmla="*/ 2147483647 w 17"/>
                <a:gd name="T5" fmla="*/ 2147483647 h 82"/>
                <a:gd name="T6" fmla="*/ 2147483647 w 17"/>
                <a:gd name="T7" fmla="*/ 2147483647 h 82"/>
                <a:gd name="T8" fmla="*/ 2147483647 w 17"/>
                <a:gd name="T9" fmla="*/ 2147483647 h 82"/>
                <a:gd name="T10" fmla="*/ 0 w 17"/>
                <a:gd name="T11" fmla="*/ 2147483647 h 82"/>
                <a:gd name="T12" fmla="*/ 2147483647 w 17"/>
                <a:gd name="T13" fmla="*/ 2147483647 h 82"/>
                <a:gd name="T14" fmla="*/ 2147483647 w 17"/>
                <a:gd name="T15" fmla="*/ 2147483647 h 82"/>
                <a:gd name="T16" fmla="*/ 2147483647 w 17"/>
                <a:gd name="T17" fmla="*/ 2147483647 h 82"/>
                <a:gd name="T18" fmla="*/ 2147483647 w 17"/>
                <a:gd name="T19" fmla="*/ 2147483647 h 82"/>
                <a:gd name="T20" fmla="*/ 2147483647 w 17"/>
                <a:gd name="T21" fmla="*/ 2147483647 h 82"/>
                <a:gd name="T22" fmla="*/ 2147483647 w 17"/>
                <a:gd name="T23" fmla="*/ 2147483647 h 82"/>
                <a:gd name="T24" fmla="*/ 2147483647 w 17"/>
                <a:gd name="T25" fmla="*/ 2147483647 h 82"/>
                <a:gd name="T26" fmla="*/ 2147483647 w 17"/>
                <a:gd name="T27" fmla="*/ 2147483647 h 82"/>
                <a:gd name="T28" fmla="*/ 2147483647 w 17"/>
                <a:gd name="T29" fmla="*/ 2147483647 h 82"/>
                <a:gd name="T30" fmla="*/ 2147483647 w 17"/>
                <a:gd name="T31" fmla="*/ 2147483647 h 82"/>
                <a:gd name="T32" fmla="*/ 2147483647 w 17"/>
                <a:gd name="T33" fmla="*/ 2147483647 h 82"/>
                <a:gd name="T34" fmla="*/ 2147483647 w 17"/>
                <a:gd name="T35" fmla="*/ 2147483647 h 82"/>
                <a:gd name="T36" fmla="*/ 2147483647 w 17"/>
                <a:gd name="T37" fmla="*/ 2147483647 h 82"/>
                <a:gd name="T38" fmla="*/ 2147483647 w 17"/>
                <a:gd name="T39" fmla="*/ 2147483647 h 82"/>
                <a:gd name="T40" fmla="*/ 2147483647 w 17"/>
                <a:gd name="T41" fmla="*/ 2147483647 h 82"/>
                <a:gd name="T42" fmla="*/ 2147483647 w 17"/>
                <a:gd name="T43" fmla="*/ 0 h 82"/>
                <a:gd name="T44" fmla="*/ 2147483647 w 17"/>
                <a:gd name="T45" fmla="*/ 0 h 82"/>
                <a:gd name="T46" fmla="*/ 2147483647 w 17"/>
                <a:gd name="T47" fmla="*/ 2147483647 h 82"/>
                <a:gd name="T48" fmla="*/ 2147483647 w 17"/>
                <a:gd name="T49" fmla="*/ 2147483647 h 82"/>
                <a:gd name="T50" fmla="*/ 2147483647 w 17"/>
                <a:gd name="T51" fmla="*/ 2147483647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82"/>
                <a:gd name="T80" fmla="*/ 17 w 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82">
                  <a:moveTo>
                    <a:pt x="6" y="2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8"/>
                  </a:lnTo>
                  <a:lnTo>
                    <a:pt x="1" y="50"/>
                  </a:lnTo>
                  <a:lnTo>
                    <a:pt x="2" y="66"/>
                  </a:lnTo>
                  <a:lnTo>
                    <a:pt x="4" y="82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5" y="73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14" y="1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99" name="Freeform 313">
              <a:extLst>
                <a:ext uri="{FF2B5EF4-FFF2-40B4-BE49-F238E27FC236}">
                  <a16:creationId xmlns:a16="http://schemas.microsoft.com/office/drawing/2014/main" id="{AC19227F-C910-9544-946C-DE47C24C3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744" y="2522905"/>
              <a:ext cx="30712" cy="122751"/>
            </a:xfrm>
            <a:custGeom>
              <a:avLst/>
              <a:gdLst>
                <a:gd name="T0" fmla="*/ 2147483647 w 14"/>
                <a:gd name="T1" fmla="*/ 2147483647 h 69"/>
                <a:gd name="T2" fmla="*/ 2147483647 w 14"/>
                <a:gd name="T3" fmla="*/ 2147483647 h 69"/>
                <a:gd name="T4" fmla="*/ 2147483647 w 14"/>
                <a:gd name="T5" fmla="*/ 2147483647 h 69"/>
                <a:gd name="T6" fmla="*/ 2147483647 w 14"/>
                <a:gd name="T7" fmla="*/ 2147483647 h 69"/>
                <a:gd name="T8" fmla="*/ 2147483647 w 14"/>
                <a:gd name="T9" fmla="*/ 2147483647 h 69"/>
                <a:gd name="T10" fmla="*/ 0 w 14"/>
                <a:gd name="T11" fmla="*/ 2147483647 h 69"/>
                <a:gd name="T12" fmla="*/ 0 w 14"/>
                <a:gd name="T13" fmla="*/ 2147483647 h 69"/>
                <a:gd name="T14" fmla="*/ 2147483647 w 14"/>
                <a:gd name="T15" fmla="*/ 2147483647 h 69"/>
                <a:gd name="T16" fmla="*/ 2147483647 w 14"/>
                <a:gd name="T17" fmla="*/ 2147483647 h 69"/>
                <a:gd name="T18" fmla="*/ 2147483647 w 14"/>
                <a:gd name="T19" fmla="*/ 2147483647 h 69"/>
                <a:gd name="T20" fmla="*/ 2147483647 w 14"/>
                <a:gd name="T21" fmla="*/ 2147483647 h 69"/>
                <a:gd name="T22" fmla="*/ 2147483647 w 14"/>
                <a:gd name="T23" fmla="*/ 2147483647 h 69"/>
                <a:gd name="T24" fmla="*/ 2147483647 w 14"/>
                <a:gd name="T25" fmla="*/ 2147483647 h 69"/>
                <a:gd name="T26" fmla="*/ 2147483647 w 14"/>
                <a:gd name="T27" fmla="*/ 2147483647 h 69"/>
                <a:gd name="T28" fmla="*/ 2147483647 w 14"/>
                <a:gd name="T29" fmla="*/ 2147483647 h 69"/>
                <a:gd name="T30" fmla="*/ 2147483647 w 14"/>
                <a:gd name="T31" fmla="*/ 2147483647 h 69"/>
                <a:gd name="T32" fmla="*/ 2147483647 w 14"/>
                <a:gd name="T33" fmla="*/ 2147483647 h 69"/>
                <a:gd name="T34" fmla="*/ 2147483647 w 14"/>
                <a:gd name="T35" fmla="*/ 2147483647 h 69"/>
                <a:gd name="T36" fmla="*/ 2147483647 w 14"/>
                <a:gd name="T37" fmla="*/ 2147483647 h 69"/>
                <a:gd name="T38" fmla="*/ 2147483647 w 14"/>
                <a:gd name="T39" fmla="*/ 2147483647 h 69"/>
                <a:gd name="T40" fmla="*/ 2147483647 w 14"/>
                <a:gd name="T41" fmla="*/ 0 h 69"/>
                <a:gd name="T42" fmla="*/ 2147483647 w 14"/>
                <a:gd name="T43" fmla="*/ 0 h 69"/>
                <a:gd name="T44" fmla="*/ 2147483647 w 14"/>
                <a:gd name="T45" fmla="*/ 0 h 69"/>
                <a:gd name="T46" fmla="*/ 2147483647 w 14"/>
                <a:gd name="T47" fmla="*/ 0 h 69"/>
                <a:gd name="T48" fmla="*/ 2147483647 w 14"/>
                <a:gd name="T49" fmla="*/ 2147483647 h 69"/>
                <a:gd name="T50" fmla="*/ 2147483647 w 14"/>
                <a:gd name="T51" fmla="*/ 2147483647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3" y="7"/>
                  </a:lnTo>
                  <a:lnTo>
                    <a:pt x="2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56"/>
                  </a:lnTo>
                  <a:lnTo>
                    <a:pt x="3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9" y="32"/>
                  </a:lnTo>
                  <a:lnTo>
                    <a:pt x="9" y="20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0" name="Freeform 314">
              <a:extLst>
                <a:ext uri="{FF2B5EF4-FFF2-40B4-BE49-F238E27FC236}">
                  <a16:creationId xmlns:a16="http://schemas.microsoft.com/office/drawing/2014/main" id="{59B7B859-F32A-DF46-B5F6-8181D4646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37" y="2533579"/>
              <a:ext cx="26325" cy="101403"/>
            </a:xfrm>
            <a:custGeom>
              <a:avLst/>
              <a:gdLst>
                <a:gd name="T0" fmla="*/ 2147483647 w 12"/>
                <a:gd name="T1" fmla="*/ 2147483647 h 57"/>
                <a:gd name="T2" fmla="*/ 2147483647 w 12"/>
                <a:gd name="T3" fmla="*/ 2147483647 h 57"/>
                <a:gd name="T4" fmla="*/ 2147483647 w 12"/>
                <a:gd name="T5" fmla="*/ 2147483647 h 57"/>
                <a:gd name="T6" fmla="*/ 2147483647 w 12"/>
                <a:gd name="T7" fmla="*/ 2147483647 h 57"/>
                <a:gd name="T8" fmla="*/ 0 w 12"/>
                <a:gd name="T9" fmla="*/ 2147483647 h 57"/>
                <a:gd name="T10" fmla="*/ 0 w 12"/>
                <a:gd name="T11" fmla="*/ 2147483647 h 57"/>
                <a:gd name="T12" fmla="*/ 0 w 12"/>
                <a:gd name="T13" fmla="*/ 2147483647 h 57"/>
                <a:gd name="T14" fmla="*/ 2147483647 w 12"/>
                <a:gd name="T15" fmla="*/ 2147483647 h 57"/>
                <a:gd name="T16" fmla="*/ 2147483647 w 12"/>
                <a:gd name="T17" fmla="*/ 2147483647 h 57"/>
                <a:gd name="T18" fmla="*/ 2147483647 w 12"/>
                <a:gd name="T19" fmla="*/ 2147483647 h 57"/>
                <a:gd name="T20" fmla="*/ 2147483647 w 12"/>
                <a:gd name="T21" fmla="*/ 2147483647 h 57"/>
                <a:gd name="T22" fmla="*/ 2147483647 w 12"/>
                <a:gd name="T23" fmla="*/ 2147483647 h 57"/>
                <a:gd name="T24" fmla="*/ 2147483647 w 12"/>
                <a:gd name="T25" fmla="*/ 2147483647 h 57"/>
                <a:gd name="T26" fmla="*/ 2147483647 w 12"/>
                <a:gd name="T27" fmla="*/ 2147483647 h 57"/>
                <a:gd name="T28" fmla="*/ 2147483647 w 12"/>
                <a:gd name="T29" fmla="*/ 2147483647 h 57"/>
                <a:gd name="T30" fmla="*/ 2147483647 w 12"/>
                <a:gd name="T31" fmla="*/ 2147483647 h 57"/>
                <a:gd name="T32" fmla="*/ 2147483647 w 12"/>
                <a:gd name="T33" fmla="*/ 2147483647 h 57"/>
                <a:gd name="T34" fmla="*/ 2147483647 w 12"/>
                <a:gd name="T35" fmla="*/ 0 h 57"/>
                <a:gd name="T36" fmla="*/ 2147483647 w 12"/>
                <a:gd name="T37" fmla="*/ 0 h 57"/>
                <a:gd name="T38" fmla="*/ 2147483647 w 12"/>
                <a:gd name="T39" fmla="*/ 0 h 57"/>
                <a:gd name="T40" fmla="*/ 2147483647 w 12"/>
                <a:gd name="T41" fmla="*/ 0 h 57"/>
                <a:gd name="T42" fmla="*/ 2147483647 w 12"/>
                <a:gd name="T43" fmla="*/ 0 h 57"/>
                <a:gd name="T44" fmla="*/ 2147483647 w 12"/>
                <a:gd name="T45" fmla="*/ 0 h 57"/>
                <a:gd name="T46" fmla="*/ 2147483647 w 12"/>
                <a:gd name="T47" fmla="*/ 0 h 57"/>
                <a:gd name="T48" fmla="*/ 2147483647 w 12"/>
                <a:gd name="T49" fmla="*/ 0 h 57"/>
                <a:gd name="T50" fmla="*/ 2147483647 w 12"/>
                <a:gd name="T51" fmla="*/ 2147483647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1" y="45"/>
                  </a:lnTo>
                  <a:lnTo>
                    <a:pt x="2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8" y="35"/>
                  </a:lnTo>
                  <a:lnTo>
                    <a:pt x="7" y="26"/>
                  </a:lnTo>
                  <a:lnTo>
                    <a:pt x="8" y="16"/>
                  </a:lnTo>
                  <a:lnTo>
                    <a:pt x="9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1" name="Freeform 315">
              <a:extLst>
                <a:ext uri="{FF2B5EF4-FFF2-40B4-BE49-F238E27FC236}">
                  <a16:creationId xmlns:a16="http://schemas.microsoft.com/office/drawing/2014/main" id="{7D6EEC65-DCBB-F84F-AFEC-99EA4B884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37" y="2542474"/>
              <a:ext cx="19744" cy="80055"/>
            </a:xfrm>
            <a:custGeom>
              <a:avLst/>
              <a:gdLst>
                <a:gd name="T0" fmla="*/ 2147483647 w 9"/>
                <a:gd name="T1" fmla="*/ 2147483647 h 45"/>
                <a:gd name="T2" fmla="*/ 2147483647 w 9"/>
                <a:gd name="T3" fmla="*/ 2147483647 h 45"/>
                <a:gd name="T4" fmla="*/ 2147483647 w 9"/>
                <a:gd name="T5" fmla="*/ 2147483647 h 45"/>
                <a:gd name="T6" fmla="*/ 2147483647 w 9"/>
                <a:gd name="T7" fmla="*/ 2147483647 h 45"/>
                <a:gd name="T8" fmla="*/ 2147483647 w 9"/>
                <a:gd name="T9" fmla="*/ 2147483647 h 45"/>
                <a:gd name="T10" fmla="*/ 0 w 9"/>
                <a:gd name="T11" fmla="*/ 2147483647 h 45"/>
                <a:gd name="T12" fmla="*/ 0 w 9"/>
                <a:gd name="T13" fmla="*/ 2147483647 h 45"/>
                <a:gd name="T14" fmla="*/ 2147483647 w 9"/>
                <a:gd name="T15" fmla="*/ 2147483647 h 45"/>
                <a:gd name="T16" fmla="*/ 2147483647 w 9"/>
                <a:gd name="T17" fmla="*/ 2147483647 h 45"/>
                <a:gd name="T18" fmla="*/ 2147483647 w 9"/>
                <a:gd name="T19" fmla="*/ 2147483647 h 45"/>
                <a:gd name="T20" fmla="*/ 2147483647 w 9"/>
                <a:gd name="T21" fmla="*/ 2147483647 h 45"/>
                <a:gd name="T22" fmla="*/ 2147483647 w 9"/>
                <a:gd name="T23" fmla="*/ 2147483647 h 45"/>
                <a:gd name="T24" fmla="*/ 2147483647 w 9"/>
                <a:gd name="T25" fmla="*/ 2147483647 h 45"/>
                <a:gd name="T26" fmla="*/ 2147483647 w 9"/>
                <a:gd name="T27" fmla="*/ 2147483647 h 45"/>
                <a:gd name="T28" fmla="*/ 2147483647 w 9"/>
                <a:gd name="T29" fmla="*/ 2147483647 h 45"/>
                <a:gd name="T30" fmla="*/ 2147483647 w 9"/>
                <a:gd name="T31" fmla="*/ 2147483647 h 45"/>
                <a:gd name="T32" fmla="*/ 2147483647 w 9"/>
                <a:gd name="T33" fmla="*/ 2147483647 h 45"/>
                <a:gd name="T34" fmla="*/ 2147483647 w 9"/>
                <a:gd name="T35" fmla="*/ 2147483647 h 45"/>
                <a:gd name="T36" fmla="*/ 2147483647 w 9"/>
                <a:gd name="T37" fmla="*/ 2147483647 h 45"/>
                <a:gd name="T38" fmla="*/ 2147483647 w 9"/>
                <a:gd name="T39" fmla="*/ 2147483647 h 45"/>
                <a:gd name="T40" fmla="*/ 2147483647 w 9"/>
                <a:gd name="T41" fmla="*/ 2147483647 h 45"/>
                <a:gd name="T42" fmla="*/ 2147483647 w 9"/>
                <a:gd name="T43" fmla="*/ 0 h 45"/>
                <a:gd name="T44" fmla="*/ 2147483647 w 9"/>
                <a:gd name="T45" fmla="*/ 0 h 45"/>
                <a:gd name="T46" fmla="*/ 2147483647 w 9"/>
                <a:gd name="T47" fmla="*/ 2147483647 h 45"/>
                <a:gd name="T48" fmla="*/ 2147483647 w 9"/>
                <a:gd name="T49" fmla="*/ 2147483647 h 45"/>
                <a:gd name="T50" fmla="*/ 2147483647 w 9"/>
                <a:gd name="T51" fmla="*/ 2147483647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45"/>
                <a:gd name="T80" fmla="*/ 9 w 9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45">
                  <a:moveTo>
                    <a:pt x="4" y="1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2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2" name="Freeform 316">
              <a:extLst>
                <a:ext uri="{FF2B5EF4-FFF2-40B4-BE49-F238E27FC236}">
                  <a16:creationId xmlns:a16="http://schemas.microsoft.com/office/drawing/2014/main" id="{2AEFA072-0430-AA49-A4A2-53F6D754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131" y="2551369"/>
              <a:ext cx="15356" cy="60486"/>
            </a:xfrm>
            <a:custGeom>
              <a:avLst/>
              <a:gdLst>
                <a:gd name="T0" fmla="*/ 2147483647 w 7"/>
                <a:gd name="T1" fmla="*/ 2147483647 h 34"/>
                <a:gd name="T2" fmla="*/ 2147483647 w 7"/>
                <a:gd name="T3" fmla="*/ 2147483647 h 34"/>
                <a:gd name="T4" fmla="*/ 2147483647 w 7"/>
                <a:gd name="T5" fmla="*/ 2147483647 h 34"/>
                <a:gd name="T6" fmla="*/ 0 w 7"/>
                <a:gd name="T7" fmla="*/ 2147483647 h 34"/>
                <a:gd name="T8" fmla="*/ 0 w 7"/>
                <a:gd name="T9" fmla="*/ 2147483647 h 34"/>
                <a:gd name="T10" fmla="*/ 0 w 7"/>
                <a:gd name="T11" fmla="*/ 2147483647 h 34"/>
                <a:gd name="T12" fmla="*/ 0 w 7"/>
                <a:gd name="T13" fmla="*/ 2147483647 h 34"/>
                <a:gd name="T14" fmla="*/ 0 w 7"/>
                <a:gd name="T15" fmla="*/ 2147483647 h 34"/>
                <a:gd name="T16" fmla="*/ 2147483647 w 7"/>
                <a:gd name="T17" fmla="*/ 2147483647 h 34"/>
                <a:gd name="T18" fmla="*/ 2147483647 w 7"/>
                <a:gd name="T19" fmla="*/ 2147483647 h 34"/>
                <a:gd name="T20" fmla="*/ 2147483647 w 7"/>
                <a:gd name="T21" fmla="*/ 2147483647 h 34"/>
                <a:gd name="T22" fmla="*/ 2147483647 w 7"/>
                <a:gd name="T23" fmla="*/ 2147483647 h 34"/>
                <a:gd name="T24" fmla="*/ 2147483647 w 7"/>
                <a:gd name="T25" fmla="*/ 2147483647 h 34"/>
                <a:gd name="T26" fmla="*/ 2147483647 w 7"/>
                <a:gd name="T27" fmla="*/ 2147483647 h 34"/>
                <a:gd name="T28" fmla="*/ 2147483647 w 7"/>
                <a:gd name="T29" fmla="*/ 2147483647 h 34"/>
                <a:gd name="T30" fmla="*/ 2147483647 w 7"/>
                <a:gd name="T31" fmla="*/ 2147483647 h 34"/>
                <a:gd name="T32" fmla="*/ 2147483647 w 7"/>
                <a:gd name="T33" fmla="*/ 2147483647 h 34"/>
                <a:gd name="T34" fmla="*/ 2147483647 w 7"/>
                <a:gd name="T35" fmla="*/ 2147483647 h 34"/>
                <a:gd name="T36" fmla="*/ 2147483647 w 7"/>
                <a:gd name="T37" fmla="*/ 2147483647 h 34"/>
                <a:gd name="T38" fmla="*/ 2147483647 w 7"/>
                <a:gd name="T39" fmla="*/ 0 h 34"/>
                <a:gd name="T40" fmla="*/ 2147483647 w 7"/>
                <a:gd name="T41" fmla="*/ 0 h 34"/>
                <a:gd name="T42" fmla="*/ 2147483647 w 7"/>
                <a:gd name="T43" fmla="*/ 0 h 34"/>
                <a:gd name="T44" fmla="*/ 2147483647 w 7"/>
                <a:gd name="T45" fmla="*/ 0 h 34"/>
                <a:gd name="T46" fmla="*/ 2147483647 w 7"/>
                <a:gd name="T47" fmla="*/ 0 h 34"/>
                <a:gd name="T48" fmla="*/ 2147483647 w 7"/>
                <a:gd name="T49" fmla="*/ 0 h 34"/>
                <a:gd name="T50" fmla="*/ 2147483647 w 7"/>
                <a:gd name="T51" fmla="*/ 2147483647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3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3" name="Freeform 317">
              <a:extLst>
                <a:ext uri="{FF2B5EF4-FFF2-40B4-BE49-F238E27FC236}">
                  <a16:creationId xmlns:a16="http://schemas.microsoft.com/office/drawing/2014/main" id="{73B7A5BA-B683-3247-A1DA-FB77F88B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730" y="2494441"/>
              <a:ext cx="50456" cy="161890"/>
            </a:xfrm>
            <a:custGeom>
              <a:avLst/>
              <a:gdLst>
                <a:gd name="T0" fmla="*/ 2147483647 w 23"/>
                <a:gd name="T1" fmla="*/ 2147483647 h 91"/>
                <a:gd name="T2" fmla="*/ 2147483647 w 23"/>
                <a:gd name="T3" fmla="*/ 2147483647 h 91"/>
                <a:gd name="T4" fmla="*/ 2147483647 w 23"/>
                <a:gd name="T5" fmla="*/ 2147483647 h 91"/>
                <a:gd name="T6" fmla="*/ 2147483647 w 23"/>
                <a:gd name="T7" fmla="*/ 2147483647 h 91"/>
                <a:gd name="T8" fmla="*/ 2147483647 w 23"/>
                <a:gd name="T9" fmla="*/ 2147483647 h 91"/>
                <a:gd name="T10" fmla="*/ 2147483647 w 23"/>
                <a:gd name="T11" fmla="*/ 2147483647 h 91"/>
                <a:gd name="T12" fmla="*/ 2147483647 w 23"/>
                <a:gd name="T13" fmla="*/ 2147483647 h 91"/>
                <a:gd name="T14" fmla="*/ 2147483647 w 23"/>
                <a:gd name="T15" fmla="*/ 2147483647 h 91"/>
                <a:gd name="T16" fmla="*/ 2147483647 w 23"/>
                <a:gd name="T17" fmla="*/ 2147483647 h 91"/>
                <a:gd name="T18" fmla="*/ 2147483647 w 23"/>
                <a:gd name="T19" fmla="*/ 2147483647 h 91"/>
                <a:gd name="T20" fmla="*/ 2147483647 w 23"/>
                <a:gd name="T21" fmla="*/ 2147483647 h 91"/>
                <a:gd name="T22" fmla="*/ 2147483647 w 23"/>
                <a:gd name="T23" fmla="*/ 2147483647 h 91"/>
                <a:gd name="T24" fmla="*/ 2147483647 w 23"/>
                <a:gd name="T25" fmla="*/ 2147483647 h 91"/>
                <a:gd name="T26" fmla="*/ 0 w 23"/>
                <a:gd name="T27" fmla="*/ 2147483647 h 91"/>
                <a:gd name="T28" fmla="*/ 0 w 23"/>
                <a:gd name="T29" fmla="*/ 2147483647 h 91"/>
                <a:gd name="T30" fmla="*/ 2147483647 w 23"/>
                <a:gd name="T31" fmla="*/ 2147483647 h 91"/>
                <a:gd name="T32" fmla="*/ 2147483647 w 23"/>
                <a:gd name="T33" fmla="*/ 2147483647 h 91"/>
                <a:gd name="T34" fmla="*/ 2147483647 w 23"/>
                <a:gd name="T35" fmla="*/ 0 h 91"/>
                <a:gd name="T36" fmla="*/ 2147483647 w 23"/>
                <a:gd name="T37" fmla="*/ 2147483647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91"/>
                <a:gd name="T59" fmla="*/ 23 w 23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91">
                  <a:moveTo>
                    <a:pt x="23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6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7" y="91"/>
                  </a:lnTo>
                  <a:lnTo>
                    <a:pt x="5" y="91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3" y="12"/>
                  </a:lnTo>
                  <a:lnTo>
                    <a:pt x="7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4" name="Freeform 318">
              <a:extLst>
                <a:ext uri="{FF2B5EF4-FFF2-40B4-BE49-F238E27FC236}">
                  <a16:creationId xmlns:a16="http://schemas.microsoft.com/office/drawing/2014/main" id="{986D61B5-715D-4241-80FA-A5EF2881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923" y="2506894"/>
              <a:ext cx="41681" cy="136983"/>
            </a:xfrm>
            <a:custGeom>
              <a:avLst/>
              <a:gdLst>
                <a:gd name="T0" fmla="*/ 2147483647 w 19"/>
                <a:gd name="T1" fmla="*/ 0 h 77"/>
                <a:gd name="T2" fmla="*/ 2147483647 w 19"/>
                <a:gd name="T3" fmla="*/ 2147483647 h 77"/>
                <a:gd name="T4" fmla="*/ 2147483647 w 19"/>
                <a:gd name="T5" fmla="*/ 2147483647 h 77"/>
                <a:gd name="T6" fmla="*/ 2147483647 w 19"/>
                <a:gd name="T7" fmla="*/ 2147483647 h 77"/>
                <a:gd name="T8" fmla="*/ 2147483647 w 19"/>
                <a:gd name="T9" fmla="*/ 2147483647 h 77"/>
                <a:gd name="T10" fmla="*/ 2147483647 w 19"/>
                <a:gd name="T11" fmla="*/ 2147483647 h 77"/>
                <a:gd name="T12" fmla="*/ 2147483647 w 19"/>
                <a:gd name="T13" fmla="*/ 2147483647 h 77"/>
                <a:gd name="T14" fmla="*/ 2147483647 w 19"/>
                <a:gd name="T15" fmla="*/ 2147483647 h 77"/>
                <a:gd name="T16" fmla="*/ 2147483647 w 19"/>
                <a:gd name="T17" fmla="*/ 2147483647 h 77"/>
                <a:gd name="T18" fmla="*/ 2147483647 w 19"/>
                <a:gd name="T19" fmla="*/ 2147483647 h 77"/>
                <a:gd name="T20" fmla="*/ 2147483647 w 19"/>
                <a:gd name="T21" fmla="*/ 2147483647 h 77"/>
                <a:gd name="T22" fmla="*/ 2147483647 w 19"/>
                <a:gd name="T23" fmla="*/ 2147483647 h 77"/>
                <a:gd name="T24" fmla="*/ 2147483647 w 19"/>
                <a:gd name="T25" fmla="*/ 2147483647 h 77"/>
                <a:gd name="T26" fmla="*/ 0 w 19"/>
                <a:gd name="T27" fmla="*/ 2147483647 h 77"/>
                <a:gd name="T28" fmla="*/ 0 w 19"/>
                <a:gd name="T29" fmla="*/ 2147483647 h 77"/>
                <a:gd name="T30" fmla="*/ 0 w 19"/>
                <a:gd name="T31" fmla="*/ 2147483647 h 77"/>
                <a:gd name="T32" fmla="*/ 2147483647 w 19"/>
                <a:gd name="T33" fmla="*/ 2147483647 h 77"/>
                <a:gd name="T34" fmla="*/ 2147483647 w 19"/>
                <a:gd name="T35" fmla="*/ 0 h 77"/>
                <a:gd name="T36" fmla="*/ 2147483647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6" y="7"/>
                  </a:lnTo>
                  <a:lnTo>
                    <a:pt x="14" y="12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3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59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5" name="Freeform 319">
              <a:extLst>
                <a:ext uri="{FF2B5EF4-FFF2-40B4-BE49-F238E27FC236}">
                  <a16:creationId xmlns:a16="http://schemas.microsoft.com/office/drawing/2014/main" id="{FADA78F7-DF3C-CB40-A544-4714BECCE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117" y="2515789"/>
              <a:ext cx="32906" cy="115635"/>
            </a:xfrm>
            <a:custGeom>
              <a:avLst/>
              <a:gdLst>
                <a:gd name="T0" fmla="*/ 2147483647 w 15"/>
                <a:gd name="T1" fmla="*/ 0 h 65"/>
                <a:gd name="T2" fmla="*/ 2147483647 w 15"/>
                <a:gd name="T3" fmla="*/ 2147483647 h 65"/>
                <a:gd name="T4" fmla="*/ 2147483647 w 15"/>
                <a:gd name="T5" fmla="*/ 2147483647 h 65"/>
                <a:gd name="T6" fmla="*/ 2147483647 w 15"/>
                <a:gd name="T7" fmla="*/ 2147483647 h 65"/>
                <a:gd name="T8" fmla="*/ 2147483647 w 15"/>
                <a:gd name="T9" fmla="*/ 2147483647 h 65"/>
                <a:gd name="T10" fmla="*/ 2147483647 w 15"/>
                <a:gd name="T11" fmla="*/ 2147483647 h 65"/>
                <a:gd name="T12" fmla="*/ 2147483647 w 15"/>
                <a:gd name="T13" fmla="*/ 2147483647 h 65"/>
                <a:gd name="T14" fmla="*/ 2147483647 w 15"/>
                <a:gd name="T15" fmla="*/ 2147483647 h 65"/>
                <a:gd name="T16" fmla="*/ 2147483647 w 15"/>
                <a:gd name="T17" fmla="*/ 2147483647 h 65"/>
                <a:gd name="T18" fmla="*/ 2147483647 w 15"/>
                <a:gd name="T19" fmla="*/ 2147483647 h 65"/>
                <a:gd name="T20" fmla="*/ 2147483647 w 15"/>
                <a:gd name="T21" fmla="*/ 2147483647 h 65"/>
                <a:gd name="T22" fmla="*/ 2147483647 w 15"/>
                <a:gd name="T23" fmla="*/ 2147483647 h 65"/>
                <a:gd name="T24" fmla="*/ 0 w 15"/>
                <a:gd name="T25" fmla="*/ 2147483647 h 65"/>
                <a:gd name="T26" fmla="*/ 0 w 15"/>
                <a:gd name="T27" fmla="*/ 2147483647 h 65"/>
                <a:gd name="T28" fmla="*/ 0 w 15"/>
                <a:gd name="T29" fmla="*/ 2147483647 h 65"/>
                <a:gd name="T30" fmla="*/ 0 w 15"/>
                <a:gd name="T31" fmla="*/ 2147483647 h 65"/>
                <a:gd name="T32" fmla="*/ 2147483647 w 15"/>
                <a:gd name="T33" fmla="*/ 2147483647 h 65"/>
                <a:gd name="T34" fmla="*/ 2147483647 w 15"/>
                <a:gd name="T35" fmla="*/ 0 h 65"/>
                <a:gd name="T36" fmla="*/ 2147483647 w 15"/>
                <a:gd name="T37" fmla="*/ 0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15" y="0"/>
                  </a:moveTo>
                  <a:lnTo>
                    <a:pt x="15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2" y="12"/>
                  </a:lnTo>
                  <a:lnTo>
                    <a:pt x="11" y="20"/>
                  </a:lnTo>
                  <a:lnTo>
                    <a:pt x="10" y="31"/>
                  </a:lnTo>
                  <a:lnTo>
                    <a:pt x="11" y="46"/>
                  </a:lnTo>
                  <a:lnTo>
                    <a:pt x="12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9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6" name="Freeform 320">
              <a:extLst>
                <a:ext uri="{FF2B5EF4-FFF2-40B4-BE49-F238E27FC236}">
                  <a16:creationId xmlns:a16="http://schemas.microsoft.com/office/drawing/2014/main" id="{ACF141B5-FF04-9144-ABA9-877C09CFC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117" y="2526463"/>
              <a:ext cx="28519" cy="92508"/>
            </a:xfrm>
            <a:custGeom>
              <a:avLst/>
              <a:gdLst>
                <a:gd name="T0" fmla="*/ 2147483647 w 13"/>
                <a:gd name="T1" fmla="*/ 2147483647 h 52"/>
                <a:gd name="T2" fmla="*/ 2147483647 w 13"/>
                <a:gd name="T3" fmla="*/ 2147483647 h 52"/>
                <a:gd name="T4" fmla="*/ 2147483647 w 13"/>
                <a:gd name="T5" fmla="*/ 2147483647 h 52"/>
                <a:gd name="T6" fmla="*/ 2147483647 w 13"/>
                <a:gd name="T7" fmla="*/ 2147483647 h 52"/>
                <a:gd name="T8" fmla="*/ 2147483647 w 13"/>
                <a:gd name="T9" fmla="*/ 2147483647 h 52"/>
                <a:gd name="T10" fmla="*/ 2147483647 w 13"/>
                <a:gd name="T11" fmla="*/ 2147483647 h 52"/>
                <a:gd name="T12" fmla="*/ 2147483647 w 13"/>
                <a:gd name="T13" fmla="*/ 2147483647 h 52"/>
                <a:gd name="T14" fmla="*/ 2147483647 w 13"/>
                <a:gd name="T15" fmla="*/ 2147483647 h 52"/>
                <a:gd name="T16" fmla="*/ 2147483647 w 13"/>
                <a:gd name="T17" fmla="*/ 2147483647 h 52"/>
                <a:gd name="T18" fmla="*/ 2147483647 w 13"/>
                <a:gd name="T19" fmla="*/ 2147483647 h 52"/>
                <a:gd name="T20" fmla="*/ 2147483647 w 13"/>
                <a:gd name="T21" fmla="*/ 2147483647 h 52"/>
                <a:gd name="T22" fmla="*/ 2147483647 w 13"/>
                <a:gd name="T23" fmla="*/ 2147483647 h 52"/>
                <a:gd name="T24" fmla="*/ 2147483647 w 13"/>
                <a:gd name="T25" fmla="*/ 2147483647 h 52"/>
                <a:gd name="T26" fmla="*/ 2147483647 w 13"/>
                <a:gd name="T27" fmla="*/ 2147483647 h 52"/>
                <a:gd name="T28" fmla="*/ 0 w 13"/>
                <a:gd name="T29" fmla="*/ 2147483647 h 52"/>
                <a:gd name="T30" fmla="*/ 2147483647 w 13"/>
                <a:gd name="T31" fmla="*/ 2147483647 h 52"/>
                <a:gd name="T32" fmla="*/ 2147483647 w 13"/>
                <a:gd name="T33" fmla="*/ 2147483647 h 52"/>
                <a:gd name="T34" fmla="*/ 2147483647 w 13"/>
                <a:gd name="T35" fmla="*/ 0 h 52"/>
                <a:gd name="T36" fmla="*/ 2147483647 w 13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52"/>
                <a:gd name="T59" fmla="*/ 13 w 13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52">
                  <a:moveTo>
                    <a:pt x="13" y="1"/>
                  </a:moveTo>
                  <a:lnTo>
                    <a:pt x="13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37"/>
                  </a:lnTo>
                  <a:lnTo>
                    <a:pt x="10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3" y="7"/>
                  </a:lnTo>
                  <a:lnTo>
                    <a:pt x="5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7" name="Freeform 321">
              <a:extLst>
                <a:ext uri="{FF2B5EF4-FFF2-40B4-BE49-F238E27FC236}">
                  <a16:creationId xmlns:a16="http://schemas.microsoft.com/office/drawing/2014/main" id="{5E159547-5E7D-EB42-96F7-7EB9B5BB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311" y="2538916"/>
              <a:ext cx="21937" cy="67602"/>
            </a:xfrm>
            <a:custGeom>
              <a:avLst/>
              <a:gdLst>
                <a:gd name="T0" fmla="*/ 2147483647 w 10"/>
                <a:gd name="T1" fmla="*/ 0 h 38"/>
                <a:gd name="T2" fmla="*/ 2147483647 w 10"/>
                <a:gd name="T3" fmla="*/ 0 h 38"/>
                <a:gd name="T4" fmla="*/ 2147483647 w 10"/>
                <a:gd name="T5" fmla="*/ 2147483647 h 38"/>
                <a:gd name="T6" fmla="*/ 2147483647 w 10"/>
                <a:gd name="T7" fmla="*/ 2147483647 h 38"/>
                <a:gd name="T8" fmla="*/ 2147483647 w 10"/>
                <a:gd name="T9" fmla="*/ 2147483647 h 38"/>
                <a:gd name="T10" fmla="*/ 2147483647 w 10"/>
                <a:gd name="T11" fmla="*/ 2147483647 h 38"/>
                <a:gd name="T12" fmla="*/ 2147483647 w 10"/>
                <a:gd name="T13" fmla="*/ 2147483647 h 38"/>
                <a:gd name="T14" fmla="*/ 2147483647 w 10"/>
                <a:gd name="T15" fmla="*/ 2147483647 h 38"/>
                <a:gd name="T16" fmla="*/ 2147483647 w 10"/>
                <a:gd name="T17" fmla="*/ 2147483647 h 38"/>
                <a:gd name="T18" fmla="*/ 2147483647 w 10"/>
                <a:gd name="T19" fmla="*/ 2147483647 h 38"/>
                <a:gd name="T20" fmla="*/ 2147483647 w 10"/>
                <a:gd name="T21" fmla="*/ 2147483647 h 38"/>
                <a:gd name="T22" fmla="*/ 2147483647 w 10"/>
                <a:gd name="T23" fmla="*/ 2147483647 h 38"/>
                <a:gd name="T24" fmla="*/ 2147483647 w 10"/>
                <a:gd name="T25" fmla="*/ 2147483647 h 38"/>
                <a:gd name="T26" fmla="*/ 0 w 10"/>
                <a:gd name="T27" fmla="*/ 2147483647 h 38"/>
                <a:gd name="T28" fmla="*/ 0 w 10"/>
                <a:gd name="T29" fmla="*/ 2147483647 h 38"/>
                <a:gd name="T30" fmla="*/ 0 w 10"/>
                <a:gd name="T31" fmla="*/ 2147483647 h 38"/>
                <a:gd name="T32" fmla="*/ 2147483647 w 10"/>
                <a:gd name="T33" fmla="*/ 2147483647 h 38"/>
                <a:gd name="T34" fmla="*/ 2147483647 w 10"/>
                <a:gd name="T35" fmla="*/ 0 h 38"/>
                <a:gd name="T36" fmla="*/ 2147483647 w 10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38"/>
                <a:gd name="T59" fmla="*/ 10 w 10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38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11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8" name="Freeform 322">
              <a:extLst>
                <a:ext uri="{FF2B5EF4-FFF2-40B4-BE49-F238E27FC236}">
                  <a16:creationId xmlns:a16="http://schemas.microsoft.com/office/drawing/2014/main" id="{7683C962-0798-9F43-80B8-5168A8ED1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812" y="2519347"/>
              <a:ext cx="98718" cy="97845"/>
            </a:xfrm>
            <a:custGeom>
              <a:avLst/>
              <a:gdLst>
                <a:gd name="T0" fmla="*/ 2147483647 w 45"/>
                <a:gd name="T1" fmla="*/ 2147483647 h 55"/>
                <a:gd name="T2" fmla="*/ 2147483647 w 45"/>
                <a:gd name="T3" fmla="*/ 2147483647 h 55"/>
                <a:gd name="T4" fmla="*/ 2147483647 w 45"/>
                <a:gd name="T5" fmla="*/ 2147483647 h 55"/>
                <a:gd name="T6" fmla="*/ 2147483647 w 45"/>
                <a:gd name="T7" fmla="*/ 2147483647 h 55"/>
                <a:gd name="T8" fmla="*/ 0 w 45"/>
                <a:gd name="T9" fmla="*/ 2147483647 h 55"/>
                <a:gd name="T10" fmla="*/ 0 w 45"/>
                <a:gd name="T11" fmla="*/ 2147483647 h 55"/>
                <a:gd name="T12" fmla="*/ 0 w 45"/>
                <a:gd name="T13" fmla="*/ 2147483647 h 55"/>
                <a:gd name="T14" fmla="*/ 0 w 45"/>
                <a:gd name="T15" fmla="*/ 2147483647 h 55"/>
                <a:gd name="T16" fmla="*/ 2147483647 w 45"/>
                <a:gd name="T17" fmla="*/ 2147483647 h 55"/>
                <a:gd name="T18" fmla="*/ 2147483647 w 45"/>
                <a:gd name="T19" fmla="*/ 2147483647 h 55"/>
                <a:gd name="T20" fmla="*/ 2147483647 w 45"/>
                <a:gd name="T21" fmla="*/ 2147483647 h 55"/>
                <a:gd name="T22" fmla="*/ 2147483647 w 45"/>
                <a:gd name="T23" fmla="*/ 2147483647 h 55"/>
                <a:gd name="T24" fmla="*/ 2147483647 w 45"/>
                <a:gd name="T25" fmla="*/ 2147483647 h 55"/>
                <a:gd name="T26" fmla="*/ 2147483647 w 45"/>
                <a:gd name="T27" fmla="*/ 2147483647 h 55"/>
                <a:gd name="T28" fmla="*/ 2147483647 w 45"/>
                <a:gd name="T29" fmla="*/ 2147483647 h 55"/>
                <a:gd name="T30" fmla="*/ 2147483647 w 45"/>
                <a:gd name="T31" fmla="*/ 2147483647 h 55"/>
                <a:gd name="T32" fmla="*/ 2147483647 w 45"/>
                <a:gd name="T33" fmla="*/ 2147483647 h 55"/>
                <a:gd name="T34" fmla="*/ 2147483647 w 45"/>
                <a:gd name="T35" fmla="*/ 2147483647 h 55"/>
                <a:gd name="T36" fmla="*/ 2147483647 w 45"/>
                <a:gd name="T37" fmla="*/ 2147483647 h 55"/>
                <a:gd name="T38" fmla="*/ 2147483647 w 45"/>
                <a:gd name="T39" fmla="*/ 2147483647 h 55"/>
                <a:gd name="T40" fmla="*/ 2147483647 w 45"/>
                <a:gd name="T41" fmla="*/ 2147483647 h 55"/>
                <a:gd name="T42" fmla="*/ 2147483647 w 45"/>
                <a:gd name="T43" fmla="*/ 2147483647 h 55"/>
                <a:gd name="T44" fmla="*/ 2147483647 w 45"/>
                <a:gd name="T45" fmla="*/ 2147483647 h 55"/>
                <a:gd name="T46" fmla="*/ 2147483647 w 45"/>
                <a:gd name="T47" fmla="*/ 2147483647 h 55"/>
                <a:gd name="T48" fmla="*/ 2147483647 w 45"/>
                <a:gd name="T49" fmla="*/ 2147483647 h 55"/>
                <a:gd name="T50" fmla="*/ 2147483647 w 45"/>
                <a:gd name="T51" fmla="*/ 2147483647 h 55"/>
                <a:gd name="T52" fmla="*/ 2147483647 w 45"/>
                <a:gd name="T53" fmla="*/ 2147483647 h 55"/>
                <a:gd name="T54" fmla="*/ 2147483647 w 45"/>
                <a:gd name="T55" fmla="*/ 2147483647 h 55"/>
                <a:gd name="T56" fmla="*/ 2147483647 w 45"/>
                <a:gd name="T57" fmla="*/ 2147483647 h 55"/>
                <a:gd name="T58" fmla="*/ 2147483647 w 45"/>
                <a:gd name="T59" fmla="*/ 2147483647 h 55"/>
                <a:gd name="T60" fmla="*/ 2147483647 w 45"/>
                <a:gd name="T61" fmla="*/ 2147483647 h 55"/>
                <a:gd name="T62" fmla="*/ 2147483647 w 45"/>
                <a:gd name="T63" fmla="*/ 2147483647 h 55"/>
                <a:gd name="T64" fmla="*/ 2147483647 w 45"/>
                <a:gd name="T65" fmla="*/ 2147483647 h 55"/>
                <a:gd name="T66" fmla="*/ 2147483647 w 45"/>
                <a:gd name="T67" fmla="*/ 2147483647 h 55"/>
                <a:gd name="T68" fmla="*/ 2147483647 w 45"/>
                <a:gd name="T69" fmla="*/ 2147483647 h 55"/>
                <a:gd name="T70" fmla="*/ 2147483647 w 45"/>
                <a:gd name="T71" fmla="*/ 2147483647 h 55"/>
                <a:gd name="T72" fmla="*/ 2147483647 w 45"/>
                <a:gd name="T73" fmla="*/ 2147483647 h 55"/>
                <a:gd name="T74" fmla="*/ 2147483647 w 45"/>
                <a:gd name="T75" fmla="*/ 2147483647 h 55"/>
                <a:gd name="T76" fmla="*/ 2147483647 w 45"/>
                <a:gd name="T77" fmla="*/ 2147483647 h 55"/>
                <a:gd name="T78" fmla="*/ 2147483647 w 45"/>
                <a:gd name="T79" fmla="*/ 2147483647 h 55"/>
                <a:gd name="T80" fmla="*/ 2147483647 w 45"/>
                <a:gd name="T81" fmla="*/ 2147483647 h 55"/>
                <a:gd name="T82" fmla="*/ 2147483647 w 45"/>
                <a:gd name="T83" fmla="*/ 0 h 55"/>
                <a:gd name="T84" fmla="*/ 2147483647 w 45"/>
                <a:gd name="T85" fmla="*/ 2147483647 h 55"/>
                <a:gd name="T86" fmla="*/ 2147483647 w 45"/>
                <a:gd name="T87" fmla="*/ 2147483647 h 55"/>
                <a:gd name="T88" fmla="*/ 2147483647 w 45"/>
                <a:gd name="T89" fmla="*/ 2147483647 h 55"/>
                <a:gd name="T90" fmla="*/ 2147483647 w 45"/>
                <a:gd name="T91" fmla="*/ 2147483647 h 55"/>
                <a:gd name="T92" fmla="*/ 2147483647 w 45"/>
                <a:gd name="T93" fmla="*/ 2147483647 h 55"/>
                <a:gd name="T94" fmla="*/ 2147483647 w 45"/>
                <a:gd name="T95" fmla="*/ 2147483647 h 55"/>
                <a:gd name="T96" fmla="*/ 2147483647 w 45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55"/>
                <a:gd name="T149" fmla="*/ 45 w 45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55">
                  <a:moveTo>
                    <a:pt x="3" y="5"/>
                  </a:moveTo>
                  <a:lnTo>
                    <a:pt x="3" y="7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09" name="Freeform 323">
              <a:extLst>
                <a:ext uri="{FF2B5EF4-FFF2-40B4-BE49-F238E27FC236}">
                  <a16:creationId xmlns:a16="http://schemas.microsoft.com/office/drawing/2014/main" id="{87B6E991-59B8-E04D-838F-CF374F3C4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413" y="2592286"/>
              <a:ext cx="81168" cy="17790"/>
            </a:xfrm>
            <a:custGeom>
              <a:avLst/>
              <a:gdLst>
                <a:gd name="T0" fmla="*/ 0 w 37"/>
                <a:gd name="T1" fmla="*/ 2147483647 h 10"/>
                <a:gd name="T2" fmla="*/ 0 w 37"/>
                <a:gd name="T3" fmla="*/ 2147483647 h 10"/>
                <a:gd name="T4" fmla="*/ 0 w 37"/>
                <a:gd name="T5" fmla="*/ 2147483647 h 10"/>
                <a:gd name="T6" fmla="*/ 2147483647 w 37"/>
                <a:gd name="T7" fmla="*/ 2147483647 h 10"/>
                <a:gd name="T8" fmla="*/ 2147483647 w 37"/>
                <a:gd name="T9" fmla="*/ 2147483647 h 10"/>
                <a:gd name="T10" fmla="*/ 2147483647 w 37"/>
                <a:gd name="T11" fmla="*/ 2147483647 h 10"/>
                <a:gd name="T12" fmla="*/ 2147483647 w 37"/>
                <a:gd name="T13" fmla="*/ 2147483647 h 10"/>
                <a:gd name="T14" fmla="*/ 2147483647 w 37"/>
                <a:gd name="T15" fmla="*/ 2147483647 h 10"/>
                <a:gd name="T16" fmla="*/ 2147483647 w 37"/>
                <a:gd name="T17" fmla="*/ 2147483647 h 10"/>
                <a:gd name="T18" fmla="*/ 2147483647 w 37"/>
                <a:gd name="T19" fmla="*/ 2147483647 h 10"/>
                <a:gd name="T20" fmla="*/ 2147483647 w 37"/>
                <a:gd name="T21" fmla="*/ 0 h 10"/>
                <a:gd name="T22" fmla="*/ 2147483647 w 37"/>
                <a:gd name="T23" fmla="*/ 0 h 10"/>
                <a:gd name="T24" fmla="*/ 2147483647 w 37"/>
                <a:gd name="T25" fmla="*/ 0 h 10"/>
                <a:gd name="T26" fmla="*/ 2147483647 w 37"/>
                <a:gd name="T27" fmla="*/ 0 h 10"/>
                <a:gd name="T28" fmla="*/ 2147483647 w 37"/>
                <a:gd name="T29" fmla="*/ 2147483647 h 10"/>
                <a:gd name="T30" fmla="*/ 2147483647 w 37"/>
                <a:gd name="T31" fmla="*/ 2147483647 h 10"/>
                <a:gd name="T32" fmla="*/ 2147483647 w 37"/>
                <a:gd name="T33" fmla="*/ 2147483647 h 10"/>
                <a:gd name="T34" fmla="*/ 2147483647 w 37"/>
                <a:gd name="T35" fmla="*/ 2147483647 h 10"/>
                <a:gd name="T36" fmla="*/ 2147483647 w 37"/>
                <a:gd name="T37" fmla="*/ 2147483647 h 10"/>
                <a:gd name="T38" fmla="*/ 2147483647 w 37"/>
                <a:gd name="T39" fmla="*/ 2147483647 h 10"/>
                <a:gd name="T40" fmla="*/ 2147483647 w 37"/>
                <a:gd name="T41" fmla="*/ 2147483647 h 10"/>
                <a:gd name="T42" fmla="*/ 2147483647 w 37"/>
                <a:gd name="T43" fmla="*/ 2147483647 h 10"/>
                <a:gd name="T44" fmla="*/ 2147483647 w 37"/>
                <a:gd name="T45" fmla="*/ 2147483647 h 10"/>
                <a:gd name="T46" fmla="*/ 2147483647 w 37"/>
                <a:gd name="T47" fmla="*/ 2147483647 h 10"/>
                <a:gd name="T48" fmla="*/ 2147483647 w 37"/>
                <a:gd name="T49" fmla="*/ 2147483647 h 10"/>
                <a:gd name="T50" fmla="*/ 2147483647 w 37"/>
                <a:gd name="T51" fmla="*/ 2147483647 h 10"/>
                <a:gd name="T52" fmla="*/ 2147483647 w 37"/>
                <a:gd name="T53" fmla="*/ 2147483647 h 10"/>
                <a:gd name="T54" fmla="*/ 2147483647 w 37"/>
                <a:gd name="T55" fmla="*/ 2147483647 h 10"/>
                <a:gd name="T56" fmla="*/ 2147483647 w 37"/>
                <a:gd name="T57" fmla="*/ 2147483647 h 10"/>
                <a:gd name="T58" fmla="*/ 2147483647 w 37"/>
                <a:gd name="T59" fmla="*/ 2147483647 h 10"/>
                <a:gd name="T60" fmla="*/ 2147483647 w 37"/>
                <a:gd name="T61" fmla="*/ 2147483647 h 10"/>
                <a:gd name="T62" fmla="*/ 2147483647 w 37"/>
                <a:gd name="T63" fmla="*/ 2147483647 h 10"/>
                <a:gd name="T64" fmla="*/ 2147483647 w 37"/>
                <a:gd name="T65" fmla="*/ 2147483647 h 10"/>
                <a:gd name="T66" fmla="*/ 0 w 37"/>
                <a:gd name="T67" fmla="*/ 2147483647 h 10"/>
                <a:gd name="T68" fmla="*/ 0 w 37"/>
                <a:gd name="T69" fmla="*/ 214748364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0" name="Freeform 324">
              <a:extLst>
                <a:ext uri="{FF2B5EF4-FFF2-40B4-BE49-F238E27FC236}">
                  <a16:creationId xmlns:a16="http://schemas.microsoft.com/office/drawing/2014/main" id="{0977364C-961C-DE4B-9E67-72838DF8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413" y="2547811"/>
              <a:ext cx="81168" cy="19569"/>
            </a:xfrm>
            <a:custGeom>
              <a:avLst/>
              <a:gdLst>
                <a:gd name="T0" fmla="*/ 0 w 37"/>
                <a:gd name="T1" fmla="*/ 2147483647 h 11"/>
                <a:gd name="T2" fmla="*/ 0 w 37"/>
                <a:gd name="T3" fmla="*/ 2147483647 h 11"/>
                <a:gd name="T4" fmla="*/ 0 w 37"/>
                <a:gd name="T5" fmla="*/ 2147483647 h 11"/>
                <a:gd name="T6" fmla="*/ 2147483647 w 37"/>
                <a:gd name="T7" fmla="*/ 2147483647 h 11"/>
                <a:gd name="T8" fmla="*/ 2147483647 w 37"/>
                <a:gd name="T9" fmla="*/ 2147483647 h 11"/>
                <a:gd name="T10" fmla="*/ 2147483647 w 37"/>
                <a:gd name="T11" fmla="*/ 2147483647 h 11"/>
                <a:gd name="T12" fmla="*/ 2147483647 w 37"/>
                <a:gd name="T13" fmla="*/ 2147483647 h 11"/>
                <a:gd name="T14" fmla="*/ 2147483647 w 37"/>
                <a:gd name="T15" fmla="*/ 2147483647 h 11"/>
                <a:gd name="T16" fmla="*/ 2147483647 w 37"/>
                <a:gd name="T17" fmla="*/ 2147483647 h 11"/>
                <a:gd name="T18" fmla="*/ 2147483647 w 37"/>
                <a:gd name="T19" fmla="*/ 2147483647 h 11"/>
                <a:gd name="T20" fmla="*/ 2147483647 w 37"/>
                <a:gd name="T21" fmla="*/ 0 h 11"/>
                <a:gd name="T22" fmla="*/ 2147483647 w 37"/>
                <a:gd name="T23" fmla="*/ 0 h 11"/>
                <a:gd name="T24" fmla="*/ 2147483647 w 37"/>
                <a:gd name="T25" fmla="*/ 0 h 11"/>
                <a:gd name="T26" fmla="*/ 2147483647 w 37"/>
                <a:gd name="T27" fmla="*/ 0 h 11"/>
                <a:gd name="T28" fmla="*/ 2147483647 w 37"/>
                <a:gd name="T29" fmla="*/ 2147483647 h 11"/>
                <a:gd name="T30" fmla="*/ 2147483647 w 37"/>
                <a:gd name="T31" fmla="*/ 2147483647 h 11"/>
                <a:gd name="T32" fmla="*/ 2147483647 w 37"/>
                <a:gd name="T33" fmla="*/ 2147483647 h 11"/>
                <a:gd name="T34" fmla="*/ 2147483647 w 37"/>
                <a:gd name="T35" fmla="*/ 2147483647 h 11"/>
                <a:gd name="T36" fmla="*/ 2147483647 w 37"/>
                <a:gd name="T37" fmla="*/ 2147483647 h 11"/>
                <a:gd name="T38" fmla="*/ 2147483647 w 37"/>
                <a:gd name="T39" fmla="*/ 2147483647 h 11"/>
                <a:gd name="T40" fmla="*/ 2147483647 w 37"/>
                <a:gd name="T41" fmla="*/ 2147483647 h 11"/>
                <a:gd name="T42" fmla="*/ 2147483647 w 37"/>
                <a:gd name="T43" fmla="*/ 2147483647 h 11"/>
                <a:gd name="T44" fmla="*/ 2147483647 w 37"/>
                <a:gd name="T45" fmla="*/ 2147483647 h 11"/>
                <a:gd name="T46" fmla="*/ 2147483647 w 37"/>
                <a:gd name="T47" fmla="*/ 2147483647 h 11"/>
                <a:gd name="T48" fmla="*/ 2147483647 w 37"/>
                <a:gd name="T49" fmla="*/ 2147483647 h 11"/>
                <a:gd name="T50" fmla="*/ 2147483647 w 37"/>
                <a:gd name="T51" fmla="*/ 2147483647 h 11"/>
                <a:gd name="T52" fmla="*/ 2147483647 w 37"/>
                <a:gd name="T53" fmla="*/ 2147483647 h 11"/>
                <a:gd name="T54" fmla="*/ 2147483647 w 37"/>
                <a:gd name="T55" fmla="*/ 2147483647 h 11"/>
                <a:gd name="T56" fmla="*/ 2147483647 w 37"/>
                <a:gd name="T57" fmla="*/ 2147483647 h 11"/>
                <a:gd name="T58" fmla="*/ 2147483647 w 37"/>
                <a:gd name="T59" fmla="*/ 2147483647 h 11"/>
                <a:gd name="T60" fmla="*/ 2147483647 w 37"/>
                <a:gd name="T61" fmla="*/ 2147483647 h 11"/>
                <a:gd name="T62" fmla="*/ 2147483647 w 37"/>
                <a:gd name="T63" fmla="*/ 2147483647 h 11"/>
                <a:gd name="T64" fmla="*/ 2147483647 w 37"/>
                <a:gd name="T65" fmla="*/ 2147483647 h 11"/>
                <a:gd name="T66" fmla="*/ 0 w 37"/>
                <a:gd name="T67" fmla="*/ 2147483647 h 11"/>
                <a:gd name="T68" fmla="*/ 0 w 37"/>
                <a:gd name="T69" fmla="*/ 214748364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1" name="Freeform 325">
              <a:extLst>
                <a:ext uri="{FF2B5EF4-FFF2-40B4-BE49-F238E27FC236}">
                  <a16:creationId xmlns:a16="http://schemas.microsoft.com/office/drawing/2014/main" id="{A3F77164-4353-E54C-9FA9-4592A980A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194" y="2526463"/>
              <a:ext cx="131624" cy="202807"/>
            </a:xfrm>
            <a:custGeom>
              <a:avLst/>
              <a:gdLst>
                <a:gd name="T0" fmla="*/ 0 w 60"/>
                <a:gd name="T1" fmla="*/ 0 h 114"/>
                <a:gd name="T2" fmla="*/ 0 w 60"/>
                <a:gd name="T3" fmla="*/ 2147483647 h 114"/>
                <a:gd name="T4" fmla="*/ 2147483647 w 60"/>
                <a:gd name="T5" fmla="*/ 2147483647 h 114"/>
                <a:gd name="T6" fmla="*/ 2147483647 w 60"/>
                <a:gd name="T7" fmla="*/ 2147483647 h 114"/>
                <a:gd name="T8" fmla="*/ 2147483647 w 60"/>
                <a:gd name="T9" fmla="*/ 2147483647 h 114"/>
                <a:gd name="T10" fmla="*/ 2147483647 w 60"/>
                <a:gd name="T11" fmla="*/ 2147483647 h 114"/>
                <a:gd name="T12" fmla="*/ 2147483647 w 60"/>
                <a:gd name="T13" fmla="*/ 2147483647 h 114"/>
                <a:gd name="T14" fmla="*/ 2147483647 w 60"/>
                <a:gd name="T15" fmla="*/ 2147483647 h 114"/>
                <a:gd name="T16" fmla="*/ 2147483647 w 60"/>
                <a:gd name="T17" fmla="*/ 2147483647 h 114"/>
                <a:gd name="T18" fmla="*/ 2147483647 w 60"/>
                <a:gd name="T19" fmla="*/ 2147483647 h 114"/>
                <a:gd name="T20" fmla="*/ 2147483647 w 60"/>
                <a:gd name="T21" fmla="*/ 2147483647 h 114"/>
                <a:gd name="T22" fmla="*/ 2147483647 w 60"/>
                <a:gd name="T23" fmla="*/ 2147483647 h 114"/>
                <a:gd name="T24" fmla="*/ 2147483647 w 60"/>
                <a:gd name="T25" fmla="*/ 2147483647 h 114"/>
                <a:gd name="T26" fmla="*/ 2147483647 w 60"/>
                <a:gd name="T27" fmla="*/ 2147483647 h 114"/>
                <a:gd name="T28" fmla="*/ 2147483647 w 60"/>
                <a:gd name="T29" fmla="*/ 2147483647 h 114"/>
                <a:gd name="T30" fmla="*/ 2147483647 w 60"/>
                <a:gd name="T31" fmla="*/ 2147483647 h 114"/>
                <a:gd name="T32" fmla="*/ 2147483647 w 60"/>
                <a:gd name="T33" fmla="*/ 2147483647 h 114"/>
                <a:gd name="T34" fmla="*/ 0 w 60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14"/>
                <a:gd name="T56" fmla="*/ 60 w 60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14">
                  <a:moveTo>
                    <a:pt x="0" y="0"/>
                  </a:moveTo>
                  <a:lnTo>
                    <a:pt x="0" y="110"/>
                  </a:lnTo>
                  <a:lnTo>
                    <a:pt x="18" y="114"/>
                  </a:lnTo>
                  <a:lnTo>
                    <a:pt x="17" y="98"/>
                  </a:lnTo>
                  <a:lnTo>
                    <a:pt x="60" y="105"/>
                  </a:lnTo>
                  <a:lnTo>
                    <a:pt x="60" y="100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3" y="60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2" name="Freeform 326">
              <a:extLst>
                <a:ext uri="{FF2B5EF4-FFF2-40B4-BE49-F238E27FC236}">
                  <a16:creationId xmlns:a16="http://schemas.microsoft.com/office/drawing/2014/main" id="{B683B7CF-9CCA-344A-9779-573DD4B6D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006" y="2481988"/>
              <a:ext cx="171111" cy="26685"/>
            </a:xfrm>
            <a:custGeom>
              <a:avLst/>
              <a:gdLst>
                <a:gd name="T0" fmla="*/ 0 w 78"/>
                <a:gd name="T1" fmla="*/ 2147483647 h 15"/>
                <a:gd name="T2" fmla="*/ 0 w 78"/>
                <a:gd name="T3" fmla="*/ 2147483647 h 15"/>
                <a:gd name="T4" fmla="*/ 2147483647 w 78"/>
                <a:gd name="T5" fmla="*/ 2147483647 h 15"/>
                <a:gd name="T6" fmla="*/ 2147483647 w 78"/>
                <a:gd name="T7" fmla="*/ 2147483647 h 15"/>
                <a:gd name="T8" fmla="*/ 2147483647 w 78"/>
                <a:gd name="T9" fmla="*/ 2147483647 h 15"/>
                <a:gd name="T10" fmla="*/ 2147483647 w 78"/>
                <a:gd name="T11" fmla="*/ 2147483647 h 15"/>
                <a:gd name="T12" fmla="*/ 2147483647 w 78"/>
                <a:gd name="T13" fmla="*/ 2147483647 h 15"/>
                <a:gd name="T14" fmla="*/ 2147483647 w 78"/>
                <a:gd name="T15" fmla="*/ 2147483647 h 15"/>
                <a:gd name="T16" fmla="*/ 2147483647 w 78"/>
                <a:gd name="T17" fmla="*/ 2147483647 h 15"/>
                <a:gd name="T18" fmla="*/ 2147483647 w 78"/>
                <a:gd name="T19" fmla="*/ 2147483647 h 15"/>
                <a:gd name="T20" fmla="*/ 2147483647 w 78"/>
                <a:gd name="T21" fmla="*/ 2147483647 h 15"/>
                <a:gd name="T22" fmla="*/ 2147483647 w 78"/>
                <a:gd name="T23" fmla="*/ 2147483647 h 15"/>
                <a:gd name="T24" fmla="*/ 2147483647 w 78"/>
                <a:gd name="T25" fmla="*/ 2147483647 h 15"/>
                <a:gd name="T26" fmla="*/ 2147483647 w 78"/>
                <a:gd name="T27" fmla="*/ 2147483647 h 15"/>
                <a:gd name="T28" fmla="*/ 2147483647 w 78"/>
                <a:gd name="T29" fmla="*/ 2147483647 h 15"/>
                <a:gd name="T30" fmla="*/ 2147483647 w 78"/>
                <a:gd name="T31" fmla="*/ 2147483647 h 15"/>
                <a:gd name="T32" fmla="*/ 2147483647 w 78"/>
                <a:gd name="T33" fmla="*/ 2147483647 h 15"/>
                <a:gd name="T34" fmla="*/ 2147483647 w 78"/>
                <a:gd name="T35" fmla="*/ 0 h 15"/>
                <a:gd name="T36" fmla="*/ 2147483647 w 78"/>
                <a:gd name="T37" fmla="*/ 0 h 15"/>
                <a:gd name="T38" fmla="*/ 2147483647 w 78"/>
                <a:gd name="T39" fmla="*/ 0 h 15"/>
                <a:gd name="T40" fmla="*/ 2147483647 w 78"/>
                <a:gd name="T41" fmla="*/ 0 h 15"/>
                <a:gd name="T42" fmla="*/ 2147483647 w 78"/>
                <a:gd name="T43" fmla="*/ 0 h 15"/>
                <a:gd name="T44" fmla="*/ 2147483647 w 78"/>
                <a:gd name="T45" fmla="*/ 0 h 15"/>
                <a:gd name="T46" fmla="*/ 2147483647 w 78"/>
                <a:gd name="T47" fmla="*/ 0 h 15"/>
                <a:gd name="T48" fmla="*/ 2147483647 w 78"/>
                <a:gd name="T49" fmla="*/ 0 h 15"/>
                <a:gd name="T50" fmla="*/ 2147483647 w 78"/>
                <a:gd name="T51" fmla="*/ 2147483647 h 15"/>
                <a:gd name="T52" fmla="*/ 2147483647 w 78"/>
                <a:gd name="T53" fmla="*/ 2147483647 h 15"/>
                <a:gd name="T54" fmla="*/ 2147483647 w 78"/>
                <a:gd name="T55" fmla="*/ 2147483647 h 15"/>
                <a:gd name="T56" fmla="*/ 2147483647 w 78"/>
                <a:gd name="T57" fmla="*/ 2147483647 h 15"/>
                <a:gd name="T58" fmla="*/ 2147483647 w 78"/>
                <a:gd name="T59" fmla="*/ 2147483647 h 15"/>
                <a:gd name="T60" fmla="*/ 2147483647 w 78"/>
                <a:gd name="T61" fmla="*/ 2147483647 h 15"/>
                <a:gd name="T62" fmla="*/ 2147483647 w 78"/>
                <a:gd name="T63" fmla="*/ 2147483647 h 15"/>
                <a:gd name="T64" fmla="*/ 2147483647 w 78"/>
                <a:gd name="T65" fmla="*/ 2147483647 h 15"/>
                <a:gd name="T66" fmla="*/ 0 w 78"/>
                <a:gd name="T67" fmla="*/ 2147483647 h 15"/>
                <a:gd name="T68" fmla="*/ 0 w 78"/>
                <a:gd name="T69" fmla="*/ 2147483647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15"/>
                <a:gd name="T107" fmla="*/ 78 w 78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15">
                  <a:moveTo>
                    <a:pt x="0" y="15"/>
                  </a:moveTo>
                  <a:lnTo>
                    <a:pt x="0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37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3" name="Freeform 327">
              <a:extLst>
                <a:ext uri="{FF2B5EF4-FFF2-40B4-BE49-F238E27FC236}">
                  <a16:creationId xmlns:a16="http://schemas.microsoft.com/office/drawing/2014/main" id="{6FF499D4-CE1D-994B-91F4-A5746F71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288" y="2732828"/>
              <a:ext cx="287379" cy="78276"/>
            </a:xfrm>
            <a:custGeom>
              <a:avLst/>
              <a:gdLst>
                <a:gd name="T0" fmla="*/ 2147483647 w 131"/>
                <a:gd name="T1" fmla="*/ 2147483647 h 44"/>
                <a:gd name="T2" fmla="*/ 2147483647 w 131"/>
                <a:gd name="T3" fmla="*/ 2147483647 h 44"/>
                <a:gd name="T4" fmla="*/ 2147483647 w 131"/>
                <a:gd name="T5" fmla="*/ 2147483647 h 44"/>
                <a:gd name="T6" fmla="*/ 2147483647 w 131"/>
                <a:gd name="T7" fmla="*/ 2147483647 h 44"/>
                <a:gd name="T8" fmla="*/ 2147483647 w 131"/>
                <a:gd name="T9" fmla="*/ 2147483647 h 44"/>
                <a:gd name="T10" fmla="*/ 2147483647 w 131"/>
                <a:gd name="T11" fmla="*/ 2147483647 h 44"/>
                <a:gd name="T12" fmla="*/ 2147483647 w 131"/>
                <a:gd name="T13" fmla="*/ 2147483647 h 44"/>
                <a:gd name="T14" fmla="*/ 2147483647 w 131"/>
                <a:gd name="T15" fmla="*/ 2147483647 h 44"/>
                <a:gd name="T16" fmla="*/ 2147483647 w 131"/>
                <a:gd name="T17" fmla="*/ 2147483647 h 44"/>
                <a:gd name="T18" fmla="*/ 2147483647 w 131"/>
                <a:gd name="T19" fmla="*/ 2147483647 h 44"/>
                <a:gd name="T20" fmla="*/ 2147483647 w 131"/>
                <a:gd name="T21" fmla="*/ 2147483647 h 44"/>
                <a:gd name="T22" fmla="*/ 2147483647 w 131"/>
                <a:gd name="T23" fmla="*/ 2147483647 h 44"/>
                <a:gd name="T24" fmla="*/ 2147483647 w 131"/>
                <a:gd name="T25" fmla="*/ 2147483647 h 44"/>
                <a:gd name="T26" fmla="*/ 2147483647 w 131"/>
                <a:gd name="T27" fmla="*/ 2147483647 h 44"/>
                <a:gd name="T28" fmla="*/ 2147483647 w 131"/>
                <a:gd name="T29" fmla="*/ 2147483647 h 44"/>
                <a:gd name="T30" fmla="*/ 2147483647 w 131"/>
                <a:gd name="T31" fmla="*/ 2147483647 h 44"/>
                <a:gd name="T32" fmla="*/ 2147483647 w 131"/>
                <a:gd name="T33" fmla="*/ 2147483647 h 44"/>
                <a:gd name="T34" fmla="*/ 0 w 131"/>
                <a:gd name="T35" fmla="*/ 2147483647 h 44"/>
                <a:gd name="T36" fmla="*/ 2147483647 w 131"/>
                <a:gd name="T37" fmla="*/ 0 h 44"/>
                <a:gd name="T38" fmla="*/ 2147483647 w 131"/>
                <a:gd name="T39" fmla="*/ 2147483647 h 44"/>
                <a:gd name="T40" fmla="*/ 2147483647 w 131"/>
                <a:gd name="T41" fmla="*/ 2147483647 h 44"/>
                <a:gd name="T42" fmla="*/ 2147483647 w 131"/>
                <a:gd name="T43" fmla="*/ 2147483647 h 44"/>
                <a:gd name="T44" fmla="*/ 2147483647 w 131"/>
                <a:gd name="T45" fmla="*/ 2147483647 h 44"/>
                <a:gd name="T46" fmla="*/ 2147483647 w 131"/>
                <a:gd name="T47" fmla="*/ 2147483647 h 44"/>
                <a:gd name="T48" fmla="*/ 2147483647 w 131"/>
                <a:gd name="T49" fmla="*/ 2147483647 h 44"/>
                <a:gd name="T50" fmla="*/ 2147483647 w 131"/>
                <a:gd name="T51" fmla="*/ 2147483647 h 44"/>
                <a:gd name="T52" fmla="*/ 2147483647 w 131"/>
                <a:gd name="T53" fmla="*/ 2147483647 h 44"/>
                <a:gd name="T54" fmla="*/ 2147483647 w 131"/>
                <a:gd name="T55" fmla="*/ 2147483647 h 44"/>
                <a:gd name="T56" fmla="*/ 2147483647 w 131"/>
                <a:gd name="T57" fmla="*/ 2147483647 h 44"/>
                <a:gd name="T58" fmla="*/ 2147483647 w 131"/>
                <a:gd name="T59" fmla="*/ 2147483647 h 44"/>
                <a:gd name="T60" fmla="*/ 2147483647 w 131"/>
                <a:gd name="T61" fmla="*/ 2147483647 h 44"/>
                <a:gd name="T62" fmla="*/ 2147483647 w 131"/>
                <a:gd name="T63" fmla="*/ 2147483647 h 44"/>
                <a:gd name="T64" fmla="*/ 2147483647 w 131"/>
                <a:gd name="T65" fmla="*/ 2147483647 h 44"/>
                <a:gd name="T66" fmla="*/ 2147483647 w 131"/>
                <a:gd name="T67" fmla="*/ 2147483647 h 44"/>
                <a:gd name="T68" fmla="*/ 2147483647 w 131"/>
                <a:gd name="T69" fmla="*/ 2147483647 h 44"/>
                <a:gd name="T70" fmla="*/ 2147483647 w 131"/>
                <a:gd name="T71" fmla="*/ 2147483647 h 44"/>
                <a:gd name="T72" fmla="*/ 2147483647 w 131"/>
                <a:gd name="T73" fmla="*/ 2147483647 h 44"/>
                <a:gd name="T74" fmla="*/ 2147483647 w 131"/>
                <a:gd name="T75" fmla="*/ 2147483647 h 44"/>
                <a:gd name="T76" fmla="*/ 2147483647 w 131"/>
                <a:gd name="T77" fmla="*/ 2147483647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44"/>
                <a:gd name="T119" fmla="*/ 131 w 131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44">
                  <a:moveTo>
                    <a:pt x="54" y="43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7" y="37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1" y="27"/>
                  </a:lnTo>
                  <a:lnTo>
                    <a:pt x="84" y="26"/>
                  </a:lnTo>
                  <a:lnTo>
                    <a:pt x="85" y="23"/>
                  </a:lnTo>
                  <a:lnTo>
                    <a:pt x="0" y="2"/>
                  </a:lnTo>
                  <a:lnTo>
                    <a:pt x="5" y="0"/>
                  </a:lnTo>
                  <a:lnTo>
                    <a:pt x="131" y="32"/>
                  </a:lnTo>
                  <a:lnTo>
                    <a:pt x="126" y="34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5" y="36"/>
                  </a:lnTo>
                  <a:lnTo>
                    <a:pt x="72" y="37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1" y="42"/>
                  </a:lnTo>
                  <a:lnTo>
                    <a:pt x="57" y="44"/>
                  </a:lnTo>
                  <a:lnTo>
                    <a:pt x="5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4" name="Freeform 328">
              <a:extLst>
                <a:ext uri="{FF2B5EF4-FFF2-40B4-BE49-F238E27FC236}">
                  <a16:creationId xmlns:a16="http://schemas.microsoft.com/office/drawing/2014/main" id="{822D0683-EEAC-E84B-8D71-E005DBCAC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863" y="2754176"/>
              <a:ext cx="296154" cy="69381"/>
            </a:xfrm>
            <a:custGeom>
              <a:avLst/>
              <a:gdLst>
                <a:gd name="T0" fmla="*/ 0 w 135"/>
                <a:gd name="T1" fmla="*/ 0 h 39"/>
                <a:gd name="T2" fmla="*/ 2147483647 w 135"/>
                <a:gd name="T3" fmla="*/ 2147483647 h 39"/>
                <a:gd name="T4" fmla="*/ 2147483647 w 135"/>
                <a:gd name="T5" fmla="*/ 2147483647 h 39"/>
                <a:gd name="T6" fmla="*/ 2147483647 w 135"/>
                <a:gd name="T7" fmla="*/ 0 h 39"/>
                <a:gd name="T8" fmla="*/ 0 w 1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39"/>
                <a:gd name="T17" fmla="*/ 135 w 1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39">
                  <a:moveTo>
                    <a:pt x="0" y="0"/>
                  </a:moveTo>
                  <a:lnTo>
                    <a:pt x="131" y="39"/>
                  </a:lnTo>
                  <a:lnTo>
                    <a:pt x="135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5" name="Freeform 329">
              <a:extLst>
                <a:ext uri="{FF2B5EF4-FFF2-40B4-BE49-F238E27FC236}">
                  <a16:creationId xmlns:a16="http://schemas.microsoft.com/office/drawing/2014/main" id="{165EBAB6-395B-094E-ACC7-7F91C9773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319" y="2743502"/>
              <a:ext cx="289573" cy="64044"/>
            </a:xfrm>
            <a:custGeom>
              <a:avLst/>
              <a:gdLst>
                <a:gd name="T0" fmla="*/ 0 w 132"/>
                <a:gd name="T1" fmla="*/ 0 h 36"/>
                <a:gd name="T2" fmla="*/ 2147483647 w 132"/>
                <a:gd name="T3" fmla="*/ 2147483647 h 36"/>
                <a:gd name="T4" fmla="*/ 2147483647 w 132"/>
                <a:gd name="T5" fmla="*/ 2147483647 h 36"/>
                <a:gd name="T6" fmla="*/ 2147483647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29" y="36"/>
                  </a:lnTo>
                  <a:lnTo>
                    <a:pt x="132" y="3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6" name="Freeform 330">
              <a:extLst>
                <a:ext uri="{FF2B5EF4-FFF2-40B4-BE49-F238E27FC236}">
                  <a16:creationId xmlns:a16="http://schemas.microsoft.com/office/drawing/2014/main" id="{5C61E296-EC0A-EE47-A0A4-F2988423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188" y="2747060"/>
              <a:ext cx="291767" cy="69381"/>
            </a:xfrm>
            <a:custGeom>
              <a:avLst/>
              <a:gdLst>
                <a:gd name="T0" fmla="*/ 0 w 133"/>
                <a:gd name="T1" fmla="*/ 0 h 39"/>
                <a:gd name="T2" fmla="*/ 2147483647 w 133"/>
                <a:gd name="T3" fmla="*/ 2147483647 h 39"/>
                <a:gd name="T4" fmla="*/ 2147483647 w 133"/>
                <a:gd name="T5" fmla="*/ 2147483647 h 39"/>
                <a:gd name="T6" fmla="*/ 2147483647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1" y="39"/>
                  </a:lnTo>
                  <a:lnTo>
                    <a:pt x="133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7" name="Line 331">
              <a:extLst>
                <a:ext uri="{FF2B5EF4-FFF2-40B4-BE49-F238E27FC236}">
                  <a16:creationId xmlns:a16="http://schemas.microsoft.com/office/drawing/2014/main" id="{BC224AC9-272A-6948-83D3-555A44B83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4476" y="3300330"/>
              <a:ext cx="601083" cy="17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8" name="Freeform 332">
              <a:extLst>
                <a:ext uri="{FF2B5EF4-FFF2-40B4-BE49-F238E27FC236}">
                  <a16:creationId xmlns:a16="http://schemas.microsoft.com/office/drawing/2014/main" id="{F3E6DE30-DB57-3B41-9B04-E5186B83D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063" y="2971214"/>
              <a:ext cx="445328" cy="183238"/>
            </a:xfrm>
            <a:custGeom>
              <a:avLst/>
              <a:gdLst>
                <a:gd name="T0" fmla="*/ 2147483647 w 203"/>
                <a:gd name="T1" fmla="*/ 0 h 103"/>
                <a:gd name="T2" fmla="*/ 0 w 203"/>
                <a:gd name="T3" fmla="*/ 2147483647 h 103"/>
                <a:gd name="T4" fmla="*/ 2147483647 w 203"/>
                <a:gd name="T5" fmla="*/ 2147483647 h 103"/>
                <a:gd name="T6" fmla="*/ 2147483647 w 203"/>
                <a:gd name="T7" fmla="*/ 0 h 103"/>
                <a:gd name="T8" fmla="*/ 2147483647 w 203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3"/>
                <a:gd name="T17" fmla="*/ 203 w 20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3">
                  <a:moveTo>
                    <a:pt x="78" y="0"/>
                  </a:moveTo>
                  <a:lnTo>
                    <a:pt x="0" y="103"/>
                  </a:lnTo>
                  <a:lnTo>
                    <a:pt x="125" y="103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19" name="Rectangle 333">
              <a:extLst>
                <a:ext uri="{FF2B5EF4-FFF2-40B4-BE49-F238E27FC236}">
                  <a16:creationId xmlns:a16="http://schemas.microsoft.com/office/drawing/2014/main" id="{EA0A6CB5-578D-8E4C-8C3E-9BD713B04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824" y="2366352"/>
              <a:ext cx="206211" cy="61019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20" name="Rectangle 334">
              <a:extLst>
                <a:ext uri="{FF2B5EF4-FFF2-40B4-BE49-F238E27FC236}">
                  <a16:creationId xmlns:a16="http://schemas.microsoft.com/office/drawing/2014/main" id="{8809A910-2FEB-5649-A29F-D474DD34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451" y="2538916"/>
              <a:ext cx="278604" cy="61019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21" name="Rectangle 335">
              <a:extLst>
                <a:ext uri="{FF2B5EF4-FFF2-40B4-BE49-F238E27FC236}">
                  <a16:creationId xmlns:a16="http://schemas.microsoft.com/office/drawing/2014/main" id="{553FAFB0-154A-B044-BE63-7B89ED722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451" y="2538916"/>
              <a:ext cx="278604" cy="610199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22" name="Freeform 336">
              <a:extLst>
                <a:ext uri="{FF2B5EF4-FFF2-40B4-BE49-F238E27FC236}">
                  <a16:creationId xmlns:a16="http://schemas.microsoft.com/office/drawing/2014/main" id="{97A282D9-2392-BC42-B92D-3459F4C67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063" y="2361015"/>
              <a:ext cx="445328" cy="185017"/>
            </a:xfrm>
            <a:custGeom>
              <a:avLst/>
              <a:gdLst>
                <a:gd name="T0" fmla="*/ 2147483647 w 203"/>
                <a:gd name="T1" fmla="*/ 0 h 104"/>
                <a:gd name="T2" fmla="*/ 0 w 203"/>
                <a:gd name="T3" fmla="*/ 2147483647 h 104"/>
                <a:gd name="T4" fmla="*/ 2147483647 w 203"/>
                <a:gd name="T5" fmla="*/ 2147483647 h 104"/>
                <a:gd name="T6" fmla="*/ 2147483647 w 203"/>
                <a:gd name="T7" fmla="*/ 0 h 104"/>
                <a:gd name="T8" fmla="*/ 2147483647 w 20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4"/>
                <a:gd name="T17" fmla="*/ 203 w 203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4">
                  <a:moveTo>
                    <a:pt x="78" y="0"/>
                  </a:moveTo>
                  <a:lnTo>
                    <a:pt x="0" y="104"/>
                  </a:lnTo>
                  <a:lnTo>
                    <a:pt x="125" y="104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23" name="Freeform 337">
              <a:extLst>
                <a:ext uri="{FF2B5EF4-FFF2-40B4-BE49-F238E27FC236}">
                  <a16:creationId xmlns:a16="http://schemas.microsoft.com/office/drawing/2014/main" id="{A77BD79F-331E-3547-B7EB-CB43093A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063" y="2361015"/>
              <a:ext cx="445328" cy="185017"/>
            </a:xfrm>
            <a:custGeom>
              <a:avLst/>
              <a:gdLst>
                <a:gd name="T0" fmla="*/ 2147483647 w 203"/>
                <a:gd name="T1" fmla="*/ 0 h 104"/>
                <a:gd name="T2" fmla="*/ 0 w 203"/>
                <a:gd name="T3" fmla="*/ 2147483647 h 104"/>
                <a:gd name="T4" fmla="*/ 2147483647 w 203"/>
                <a:gd name="T5" fmla="*/ 2147483647 h 104"/>
                <a:gd name="T6" fmla="*/ 2147483647 w 203"/>
                <a:gd name="T7" fmla="*/ 0 h 104"/>
                <a:gd name="T8" fmla="*/ 2147483647 w 20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4"/>
                <a:gd name="T17" fmla="*/ 203 w 203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4">
                  <a:moveTo>
                    <a:pt x="78" y="0"/>
                  </a:moveTo>
                  <a:lnTo>
                    <a:pt x="0" y="104"/>
                  </a:lnTo>
                  <a:lnTo>
                    <a:pt x="125" y="104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24" name="Line 338">
              <a:extLst>
                <a:ext uri="{FF2B5EF4-FFF2-40B4-BE49-F238E27FC236}">
                  <a16:creationId xmlns:a16="http://schemas.microsoft.com/office/drawing/2014/main" id="{34E382BC-C547-A544-ABF3-F3DC55A54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4391" y="2373469"/>
              <a:ext cx="2194" cy="5977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5" name="Line 339">
              <a:extLst>
                <a:ext uri="{FF2B5EF4-FFF2-40B4-BE49-F238E27FC236}">
                  <a16:creationId xmlns:a16="http://schemas.microsoft.com/office/drawing/2014/main" id="{C66A908C-AED7-FB4B-ADE1-92F544EF2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2055" y="2971214"/>
              <a:ext cx="162336" cy="1779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6" name="Rectangle 340">
              <a:extLst>
                <a:ext uri="{FF2B5EF4-FFF2-40B4-BE49-F238E27FC236}">
                  <a16:creationId xmlns:a16="http://schemas.microsoft.com/office/drawing/2014/main" id="{2869233F-6E3C-334F-8EB8-B58BA7394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357" y="2618971"/>
              <a:ext cx="186467" cy="35224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27" name="Rectangle 341">
              <a:extLst>
                <a:ext uri="{FF2B5EF4-FFF2-40B4-BE49-F238E27FC236}">
                  <a16:creationId xmlns:a16="http://schemas.microsoft.com/office/drawing/2014/main" id="{E6779FEC-7F12-2041-8D1A-9532F93D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357" y="2618971"/>
              <a:ext cx="186467" cy="35224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28" name="Rectangle 342">
              <a:extLst>
                <a:ext uri="{FF2B5EF4-FFF2-40B4-BE49-F238E27FC236}">
                  <a16:creationId xmlns:a16="http://schemas.microsoft.com/office/drawing/2014/main" id="{91715C25-331F-C548-9060-D022E917F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875" y="2725712"/>
              <a:ext cx="140399" cy="1227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29" name="Freeform 343">
              <a:extLst>
                <a:ext uri="{FF2B5EF4-FFF2-40B4-BE49-F238E27FC236}">
                  <a16:creationId xmlns:a16="http://schemas.microsoft.com/office/drawing/2014/main" id="{16288DC1-353F-B346-B828-CBC7E333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335" y="2601181"/>
              <a:ext cx="2628092" cy="1279105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30" name="Line 344">
              <a:extLst>
                <a:ext uri="{FF2B5EF4-FFF2-40B4-BE49-F238E27FC236}">
                  <a16:creationId xmlns:a16="http://schemas.microsoft.com/office/drawing/2014/main" id="{60E9C9F0-5A16-2B47-8433-1FBA9BCD39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2084" y="3280761"/>
              <a:ext cx="677864" cy="3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9" name="Group 360">
            <a:extLst>
              <a:ext uri="{FF2B5EF4-FFF2-40B4-BE49-F238E27FC236}">
                <a16:creationId xmlns:a16="http://schemas.microsoft.com/office/drawing/2014/main" id="{0DBDC528-F47B-0145-8514-D5EEC16789E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90800"/>
            <a:ext cx="7315200" cy="1603375"/>
            <a:chOff x="838200" y="3832253"/>
            <a:chExt cx="7314882" cy="1602979"/>
          </a:xfrm>
        </p:grpSpPr>
        <p:sp>
          <p:nvSpPr>
            <p:cNvPr id="28686" name="Rectangle 11">
              <a:extLst>
                <a:ext uri="{FF2B5EF4-FFF2-40B4-BE49-F238E27FC236}">
                  <a16:creationId xmlns:a16="http://schemas.microsoft.com/office/drawing/2014/main" id="{E2C31B1D-CE1F-0745-A968-637645A9A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082" y="5204443"/>
              <a:ext cx="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7" name="Freeform 12">
              <a:extLst>
                <a:ext uri="{FF2B5EF4-FFF2-40B4-BE49-F238E27FC236}">
                  <a16:creationId xmlns:a16="http://schemas.microsoft.com/office/drawing/2014/main" id="{7FDA50DC-9B22-F446-BD7A-59B7DDD4D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300" y="3886200"/>
              <a:ext cx="302735" cy="113500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8" name="Rectangle 15">
              <a:extLst>
                <a:ext uri="{FF2B5EF4-FFF2-40B4-BE49-F238E27FC236}">
                  <a16:creationId xmlns:a16="http://schemas.microsoft.com/office/drawing/2014/main" id="{28CD5C80-0D4E-624B-BB75-0BBB7A2AE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143" y="5106597"/>
              <a:ext cx="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9" name="Rectangle 82">
              <a:extLst>
                <a:ext uri="{FF2B5EF4-FFF2-40B4-BE49-F238E27FC236}">
                  <a16:creationId xmlns:a16="http://schemas.microsoft.com/office/drawing/2014/main" id="{17404076-76D1-8941-8444-340260AAF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051071"/>
              <a:ext cx="184274" cy="100869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0" name="Freeform 83">
              <a:extLst>
                <a:ext uri="{FF2B5EF4-FFF2-40B4-BE49-F238E27FC236}">
                  <a16:creationId xmlns:a16="http://schemas.microsoft.com/office/drawing/2014/main" id="{1BB2794A-A5E5-E447-8780-01994F32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54" y="4051071"/>
              <a:ext cx="188661" cy="113856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1" name="Rectangle 84">
              <a:extLst>
                <a:ext uri="{FF2B5EF4-FFF2-40B4-BE49-F238E27FC236}">
                  <a16:creationId xmlns:a16="http://schemas.microsoft.com/office/drawing/2014/main" id="{305EE250-C35A-1244-B33F-7FDAAD3F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198728"/>
              <a:ext cx="89943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2" name="Rectangle 85">
              <a:extLst>
                <a:ext uri="{FF2B5EF4-FFF2-40B4-BE49-F238E27FC236}">
                  <a16:creationId xmlns:a16="http://schemas.microsoft.com/office/drawing/2014/main" id="{92ED2AAD-E4A7-4742-A7CE-ED1615B7A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196949"/>
              <a:ext cx="94331" cy="60486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3" name="Rectangle 86">
              <a:extLst>
                <a:ext uri="{FF2B5EF4-FFF2-40B4-BE49-F238E27FC236}">
                  <a16:creationId xmlns:a16="http://schemas.microsoft.com/office/drawing/2014/main" id="{FE137DA2-4F82-8C42-A021-D3A3F79D9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131126"/>
              <a:ext cx="94331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4" name="Rectangle 87">
              <a:extLst>
                <a:ext uri="{FF2B5EF4-FFF2-40B4-BE49-F238E27FC236}">
                  <a16:creationId xmlns:a16="http://schemas.microsoft.com/office/drawing/2014/main" id="{CA5256D3-4A11-4541-A73E-DB4D9289D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628" y="4131126"/>
              <a:ext cx="46068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5" name="Rectangle 88">
              <a:extLst>
                <a:ext uri="{FF2B5EF4-FFF2-40B4-BE49-F238E27FC236}">
                  <a16:creationId xmlns:a16="http://schemas.microsoft.com/office/drawing/2014/main" id="{6961F600-53BD-D14B-AE0F-699C15B73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260" y="4131126"/>
              <a:ext cx="48262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6" name="Rectangle 89">
              <a:extLst>
                <a:ext uri="{FF2B5EF4-FFF2-40B4-BE49-F238E27FC236}">
                  <a16:creationId xmlns:a16="http://schemas.microsoft.com/office/drawing/2014/main" id="{5B2F3446-7E61-2341-9DF4-9C7B4D13D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061745"/>
              <a:ext cx="94331" cy="60486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7" name="Rectangle 90">
              <a:extLst>
                <a:ext uri="{FF2B5EF4-FFF2-40B4-BE49-F238E27FC236}">
                  <a16:creationId xmlns:a16="http://schemas.microsoft.com/office/drawing/2014/main" id="{3449E2A3-D1F4-4F48-847A-3645A870B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559" y="4063524"/>
              <a:ext cx="94331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8" name="Rectangle 91">
              <a:extLst>
                <a:ext uri="{FF2B5EF4-FFF2-40B4-BE49-F238E27FC236}">
                  <a16:creationId xmlns:a16="http://schemas.microsoft.com/office/drawing/2014/main" id="{636BDCBF-C8AF-A34C-A0D7-8164E5839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332154"/>
              <a:ext cx="87749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9" name="Rectangle 92">
              <a:extLst>
                <a:ext uri="{FF2B5EF4-FFF2-40B4-BE49-F238E27FC236}">
                  <a16:creationId xmlns:a16="http://schemas.microsoft.com/office/drawing/2014/main" id="{6364B194-248C-6743-8057-22A9C6F28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332154"/>
              <a:ext cx="92137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0" name="Rectangle 93">
              <a:extLst>
                <a:ext uri="{FF2B5EF4-FFF2-40B4-BE49-F238E27FC236}">
                  <a16:creationId xmlns:a16="http://schemas.microsoft.com/office/drawing/2014/main" id="{F4929F17-B513-DE40-B1CE-B7E39AD2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264551"/>
              <a:ext cx="92137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1" name="Rectangle 94">
              <a:extLst>
                <a:ext uri="{FF2B5EF4-FFF2-40B4-BE49-F238E27FC236}">
                  <a16:creationId xmlns:a16="http://schemas.microsoft.com/office/drawing/2014/main" id="{9191AD66-EB60-DF4A-9582-E74C352CF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264551"/>
              <a:ext cx="48262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2" name="Rectangle 95">
              <a:extLst>
                <a:ext uri="{FF2B5EF4-FFF2-40B4-BE49-F238E27FC236}">
                  <a16:creationId xmlns:a16="http://schemas.microsoft.com/office/drawing/2014/main" id="{1086ACBD-2D11-0E4A-A378-2D070BD72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264551"/>
              <a:ext cx="37293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3" name="Rectangle 96">
              <a:extLst>
                <a:ext uri="{FF2B5EF4-FFF2-40B4-BE49-F238E27FC236}">
                  <a16:creationId xmlns:a16="http://schemas.microsoft.com/office/drawing/2014/main" id="{E3062233-D561-7A4A-9093-1F92B1D5B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462021"/>
              <a:ext cx="87749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4" name="Rectangle 97">
              <a:extLst>
                <a:ext uri="{FF2B5EF4-FFF2-40B4-BE49-F238E27FC236}">
                  <a16:creationId xmlns:a16="http://schemas.microsoft.com/office/drawing/2014/main" id="{4F1845A2-E6C5-EB48-86E1-168F25C27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462021"/>
              <a:ext cx="92137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5" name="Rectangle 98">
              <a:extLst>
                <a:ext uri="{FF2B5EF4-FFF2-40B4-BE49-F238E27FC236}">
                  <a16:creationId xmlns:a16="http://schemas.microsoft.com/office/drawing/2014/main" id="{7267010F-C4EC-8F42-AD52-42071717A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396198"/>
              <a:ext cx="92137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6" name="Rectangle 99">
              <a:extLst>
                <a:ext uri="{FF2B5EF4-FFF2-40B4-BE49-F238E27FC236}">
                  <a16:creationId xmlns:a16="http://schemas.microsoft.com/office/drawing/2014/main" id="{CBC7B038-7AFE-AA4B-91E6-5C6CD35F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396198"/>
              <a:ext cx="48262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7" name="Rectangle 100">
              <a:extLst>
                <a:ext uri="{FF2B5EF4-FFF2-40B4-BE49-F238E27FC236}">
                  <a16:creationId xmlns:a16="http://schemas.microsoft.com/office/drawing/2014/main" id="{B8F0311C-5DEA-BF46-9848-2F9592C95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396198"/>
              <a:ext cx="39487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8" name="Rectangle 101">
              <a:extLst>
                <a:ext uri="{FF2B5EF4-FFF2-40B4-BE49-F238E27FC236}">
                  <a16:creationId xmlns:a16="http://schemas.microsoft.com/office/drawing/2014/main" id="{673A5763-E086-A845-BF0D-B379E26BD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597226"/>
              <a:ext cx="87749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9" name="Rectangle 102">
              <a:extLst>
                <a:ext uri="{FF2B5EF4-FFF2-40B4-BE49-F238E27FC236}">
                  <a16:creationId xmlns:a16="http://schemas.microsoft.com/office/drawing/2014/main" id="{DC26D5D5-ABBB-B84A-B884-C0886C4F9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597226"/>
              <a:ext cx="92137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0" name="Rectangle 103">
              <a:extLst>
                <a:ext uri="{FF2B5EF4-FFF2-40B4-BE49-F238E27FC236}">
                  <a16:creationId xmlns:a16="http://schemas.microsoft.com/office/drawing/2014/main" id="{84260FEC-76F9-9D4A-B9DF-E6099DF94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910" y="4529623"/>
              <a:ext cx="94331" cy="58707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1" name="Rectangle 104">
              <a:extLst>
                <a:ext uri="{FF2B5EF4-FFF2-40B4-BE49-F238E27FC236}">
                  <a16:creationId xmlns:a16="http://schemas.microsoft.com/office/drawing/2014/main" id="{4F97B5B1-C1D3-B24C-B944-4F4FDBEBE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529623"/>
              <a:ext cx="46068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2" name="Rectangle 105">
              <a:extLst>
                <a:ext uri="{FF2B5EF4-FFF2-40B4-BE49-F238E27FC236}">
                  <a16:creationId xmlns:a16="http://schemas.microsoft.com/office/drawing/2014/main" id="{0AF99EF6-7831-0F42-BA73-395649E41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529623"/>
              <a:ext cx="37293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3" name="Rectangle 106">
              <a:extLst>
                <a:ext uri="{FF2B5EF4-FFF2-40B4-BE49-F238E27FC236}">
                  <a16:creationId xmlns:a16="http://schemas.microsoft.com/office/drawing/2014/main" id="{DCB0EA7B-EE80-8B4B-AAB7-B9854FA8A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730651"/>
              <a:ext cx="92137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4" name="Rectangle 107">
              <a:extLst>
                <a:ext uri="{FF2B5EF4-FFF2-40B4-BE49-F238E27FC236}">
                  <a16:creationId xmlns:a16="http://schemas.microsoft.com/office/drawing/2014/main" id="{8B0CAC4F-C7C5-5542-8DAC-7F61B086D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728872"/>
              <a:ext cx="94331" cy="60486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5" name="Rectangle 108">
              <a:extLst>
                <a:ext uri="{FF2B5EF4-FFF2-40B4-BE49-F238E27FC236}">
                  <a16:creationId xmlns:a16="http://schemas.microsoft.com/office/drawing/2014/main" id="{58C9B43C-3D4F-D343-9C08-BCAF81976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663049"/>
              <a:ext cx="94331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6" name="Rectangle 109">
              <a:extLst>
                <a:ext uri="{FF2B5EF4-FFF2-40B4-BE49-F238E27FC236}">
                  <a16:creationId xmlns:a16="http://schemas.microsoft.com/office/drawing/2014/main" id="{749AC932-EBF3-5144-9F94-4813A7041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628" y="4663049"/>
              <a:ext cx="46068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7" name="Rectangle 110">
              <a:extLst>
                <a:ext uri="{FF2B5EF4-FFF2-40B4-BE49-F238E27FC236}">
                  <a16:creationId xmlns:a16="http://schemas.microsoft.com/office/drawing/2014/main" id="{6513E5DF-BE16-5645-9D37-194A2C1AD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864076"/>
              <a:ext cx="87749" cy="58707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8" name="Rectangle 111">
              <a:extLst>
                <a:ext uri="{FF2B5EF4-FFF2-40B4-BE49-F238E27FC236}">
                  <a16:creationId xmlns:a16="http://schemas.microsoft.com/office/drawing/2014/main" id="{59BC5EAC-397A-814F-8257-D9239C38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864076"/>
              <a:ext cx="92137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9" name="Rectangle 112">
              <a:extLst>
                <a:ext uri="{FF2B5EF4-FFF2-40B4-BE49-F238E27FC236}">
                  <a16:creationId xmlns:a16="http://schemas.microsoft.com/office/drawing/2014/main" id="{D08394D1-7BF0-3648-92A2-728FAF4A9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798253"/>
              <a:ext cx="92137" cy="55149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0" name="Rectangle 113">
              <a:extLst>
                <a:ext uri="{FF2B5EF4-FFF2-40B4-BE49-F238E27FC236}">
                  <a16:creationId xmlns:a16="http://schemas.microsoft.com/office/drawing/2014/main" id="{354DA869-CB42-CD48-AFF3-2226D0615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794695"/>
              <a:ext cx="48262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1" name="Rectangle 114">
              <a:extLst>
                <a:ext uri="{FF2B5EF4-FFF2-40B4-BE49-F238E27FC236}">
                  <a16:creationId xmlns:a16="http://schemas.microsoft.com/office/drawing/2014/main" id="{B96B5191-143A-FA42-9ECA-7E10171D6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794695"/>
              <a:ext cx="37293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2" name="Rectangle 115">
              <a:extLst>
                <a:ext uri="{FF2B5EF4-FFF2-40B4-BE49-F238E27FC236}">
                  <a16:creationId xmlns:a16="http://schemas.microsoft.com/office/drawing/2014/main" id="{2FD0BF57-3DE2-8D41-97A0-F79547891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995723"/>
              <a:ext cx="87749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3" name="Rectangle 116">
              <a:extLst>
                <a:ext uri="{FF2B5EF4-FFF2-40B4-BE49-F238E27FC236}">
                  <a16:creationId xmlns:a16="http://schemas.microsoft.com/office/drawing/2014/main" id="{4FA99287-C660-AE41-B2C8-AAB39EDD8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995723"/>
              <a:ext cx="92137" cy="56928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4" name="Rectangle 117">
              <a:extLst>
                <a:ext uri="{FF2B5EF4-FFF2-40B4-BE49-F238E27FC236}">
                  <a16:creationId xmlns:a16="http://schemas.microsoft.com/office/drawing/2014/main" id="{920A8EB9-49CD-B547-B2DA-5CD0CE4E5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928121"/>
              <a:ext cx="92137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5" name="Rectangle 118">
              <a:extLst>
                <a:ext uri="{FF2B5EF4-FFF2-40B4-BE49-F238E27FC236}">
                  <a16:creationId xmlns:a16="http://schemas.microsoft.com/office/drawing/2014/main" id="{46520E72-2CFF-5B41-8110-AFCD555C6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928121"/>
              <a:ext cx="48262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6" name="Rectangle 119">
              <a:extLst>
                <a:ext uri="{FF2B5EF4-FFF2-40B4-BE49-F238E27FC236}">
                  <a16:creationId xmlns:a16="http://schemas.microsoft.com/office/drawing/2014/main" id="{928F4450-895B-2A4A-B6EF-F5AEFF5CC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928121"/>
              <a:ext cx="39487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7" name="Freeform 120">
              <a:extLst>
                <a:ext uri="{FF2B5EF4-FFF2-40B4-BE49-F238E27FC236}">
                  <a16:creationId xmlns:a16="http://schemas.microsoft.com/office/drawing/2014/main" id="{A38FC545-BDA3-B54B-B17A-52F7CD4B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976154"/>
              <a:ext cx="26325" cy="72939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8" name="Freeform 121">
              <a:extLst>
                <a:ext uri="{FF2B5EF4-FFF2-40B4-BE49-F238E27FC236}">
                  <a16:creationId xmlns:a16="http://schemas.microsoft.com/office/drawing/2014/main" id="{62324FF1-1311-B34C-B2EB-559AB22D1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901436"/>
              <a:ext cx="76781" cy="124530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9" name="Freeform 122">
              <a:extLst>
                <a:ext uri="{FF2B5EF4-FFF2-40B4-BE49-F238E27FC236}">
                  <a16:creationId xmlns:a16="http://schemas.microsoft.com/office/drawing/2014/main" id="{C5BBEBD7-9924-4047-BE6B-E4F5EB00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832054"/>
              <a:ext cx="76781" cy="11919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0" name="Freeform 123">
              <a:extLst>
                <a:ext uri="{FF2B5EF4-FFF2-40B4-BE49-F238E27FC236}">
                  <a16:creationId xmlns:a16="http://schemas.microsoft.com/office/drawing/2014/main" id="{55E88ACC-FCEA-D14B-A273-1A63110B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762673"/>
              <a:ext cx="74587" cy="115635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1" name="Freeform 124">
              <a:extLst>
                <a:ext uri="{FF2B5EF4-FFF2-40B4-BE49-F238E27FC236}">
                  <a16:creationId xmlns:a16="http://schemas.microsoft.com/office/drawing/2014/main" id="{98A60DE9-068B-B644-9701-432F74861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725314"/>
              <a:ext cx="37293" cy="81834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2" name="Freeform 125">
              <a:extLst>
                <a:ext uri="{FF2B5EF4-FFF2-40B4-BE49-F238E27FC236}">
                  <a16:creationId xmlns:a16="http://schemas.microsoft.com/office/drawing/2014/main" id="{E55CECDF-EC00-5D4F-81A2-7198F947D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052850"/>
              <a:ext cx="26325" cy="64044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3" name="Freeform 126">
              <a:extLst>
                <a:ext uri="{FF2B5EF4-FFF2-40B4-BE49-F238E27FC236}">
                  <a16:creationId xmlns:a16="http://schemas.microsoft.com/office/drawing/2014/main" id="{8077BF8D-DCA6-1B4A-9934-39B26E9CA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017270"/>
              <a:ext cx="76781" cy="87171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4" name="Freeform 127">
              <a:extLst>
                <a:ext uri="{FF2B5EF4-FFF2-40B4-BE49-F238E27FC236}">
                  <a16:creationId xmlns:a16="http://schemas.microsoft.com/office/drawing/2014/main" id="{0E01B8AE-652E-4343-9851-3C81B17B3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3983469"/>
              <a:ext cx="76781" cy="81834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5" name="Freeform 128">
              <a:extLst>
                <a:ext uri="{FF2B5EF4-FFF2-40B4-BE49-F238E27FC236}">
                  <a16:creationId xmlns:a16="http://schemas.microsoft.com/office/drawing/2014/main" id="{BBA1EA75-6DB0-504C-AD35-43371C7A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3947888"/>
              <a:ext cx="74587" cy="81834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6" name="Freeform 129">
              <a:extLst>
                <a:ext uri="{FF2B5EF4-FFF2-40B4-BE49-F238E27FC236}">
                  <a16:creationId xmlns:a16="http://schemas.microsoft.com/office/drawing/2014/main" id="{231F3930-912B-264D-BE79-F587EEECE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3928319"/>
              <a:ext cx="37293" cy="64044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7" name="Freeform 130">
              <a:extLst>
                <a:ext uri="{FF2B5EF4-FFF2-40B4-BE49-F238E27FC236}">
                  <a16:creationId xmlns:a16="http://schemas.microsoft.com/office/drawing/2014/main" id="{86D6D1A9-FD88-F94E-AFDE-C1806B886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143579"/>
              <a:ext cx="76781" cy="92508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8" name="Freeform 131">
              <a:extLst>
                <a:ext uri="{FF2B5EF4-FFF2-40B4-BE49-F238E27FC236}">
                  <a16:creationId xmlns:a16="http://schemas.microsoft.com/office/drawing/2014/main" id="{600841DD-CDF5-094D-BA7B-5F2DE95A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102662"/>
              <a:ext cx="76781" cy="92508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9" name="Freeform 132">
              <a:extLst>
                <a:ext uri="{FF2B5EF4-FFF2-40B4-BE49-F238E27FC236}">
                  <a16:creationId xmlns:a16="http://schemas.microsoft.com/office/drawing/2014/main" id="{35899378-1C98-AB4F-BF0A-3E847047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063524"/>
              <a:ext cx="74587" cy="87171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0" name="Freeform 133">
              <a:extLst>
                <a:ext uri="{FF2B5EF4-FFF2-40B4-BE49-F238E27FC236}">
                  <a16:creationId xmlns:a16="http://schemas.microsoft.com/office/drawing/2014/main" id="{F3FAC248-9839-7A41-AC0E-4F8880882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042176"/>
              <a:ext cx="37293" cy="69381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1" name="Freeform 134">
              <a:extLst>
                <a:ext uri="{FF2B5EF4-FFF2-40B4-BE49-F238E27FC236}">
                  <a16:creationId xmlns:a16="http://schemas.microsoft.com/office/drawing/2014/main" id="{4B58F741-C5BB-964D-BA08-3BBFB10DF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317922"/>
              <a:ext cx="26325" cy="67602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2" name="Freeform 135">
              <a:extLst>
                <a:ext uri="{FF2B5EF4-FFF2-40B4-BE49-F238E27FC236}">
                  <a16:creationId xmlns:a16="http://schemas.microsoft.com/office/drawing/2014/main" id="{C87C85E0-114A-974E-AAB8-3F6A0CA5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269889"/>
              <a:ext cx="76781" cy="97845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3" name="Freeform 136">
              <a:extLst>
                <a:ext uri="{FF2B5EF4-FFF2-40B4-BE49-F238E27FC236}">
                  <a16:creationId xmlns:a16="http://schemas.microsoft.com/office/drawing/2014/main" id="{5D0AA6CF-2F0D-7E41-AE3D-91F42F18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223634"/>
              <a:ext cx="76781" cy="96066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4" name="Freeform 137">
              <a:extLst>
                <a:ext uri="{FF2B5EF4-FFF2-40B4-BE49-F238E27FC236}">
                  <a16:creationId xmlns:a16="http://schemas.microsoft.com/office/drawing/2014/main" id="{3052081E-C394-9D40-A769-6E61CCEB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180938"/>
              <a:ext cx="74587" cy="92508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5" name="Freeform 138">
              <a:extLst>
                <a:ext uri="{FF2B5EF4-FFF2-40B4-BE49-F238E27FC236}">
                  <a16:creationId xmlns:a16="http://schemas.microsoft.com/office/drawing/2014/main" id="{555ABD04-10FD-FA4C-B14C-EC0EE46A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157811"/>
              <a:ext cx="37293" cy="67602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6" name="Freeform 139">
              <a:extLst>
                <a:ext uri="{FF2B5EF4-FFF2-40B4-BE49-F238E27FC236}">
                  <a16:creationId xmlns:a16="http://schemas.microsoft.com/office/drawing/2014/main" id="{8BB74D7C-FD0A-1840-82EF-D6807385C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446010"/>
              <a:ext cx="24131" cy="7116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7" name="Freeform 140">
              <a:extLst>
                <a:ext uri="{FF2B5EF4-FFF2-40B4-BE49-F238E27FC236}">
                  <a16:creationId xmlns:a16="http://schemas.microsoft.com/office/drawing/2014/main" id="{4369F054-56EE-4C45-B0C7-FAEDCD0C4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396198"/>
              <a:ext cx="76781" cy="101403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8" name="Freeform 141">
              <a:extLst>
                <a:ext uri="{FF2B5EF4-FFF2-40B4-BE49-F238E27FC236}">
                  <a16:creationId xmlns:a16="http://schemas.microsoft.com/office/drawing/2014/main" id="{9484C3A6-0040-BC4D-BAF0-4B003AD4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346386"/>
              <a:ext cx="76781" cy="99624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9" name="Freeform 142">
              <a:extLst>
                <a:ext uri="{FF2B5EF4-FFF2-40B4-BE49-F238E27FC236}">
                  <a16:creationId xmlns:a16="http://schemas.microsoft.com/office/drawing/2014/main" id="{B807B4F6-EDFF-1B4B-9FDD-B87EFA310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294795"/>
              <a:ext cx="74587" cy="99624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0" name="Freeform 143">
              <a:extLst>
                <a:ext uri="{FF2B5EF4-FFF2-40B4-BE49-F238E27FC236}">
                  <a16:creationId xmlns:a16="http://schemas.microsoft.com/office/drawing/2014/main" id="{F5FB8108-80F7-5142-86DB-00DCBA4BC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269889"/>
              <a:ext cx="37293" cy="72939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1" name="Freeform 144">
              <a:extLst>
                <a:ext uri="{FF2B5EF4-FFF2-40B4-BE49-F238E27FC236}">
                  <a16:creationId xmlns:a16="http://schemas.microsoft.com/office/drawing/2014/main" id="{209ADBA9-0DB4-1843-A0AC-3191BF824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579435"/>
              <a:ext cx="26325" cy="72939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2" name="Freeform 145">
              <a:extLst>
                <a:ext uri="{FF2B5EF4-FFF2-40B4-BE49-F238E27FC236}">
                  <a16:creationId xmlns:a16="http://schemas.microsoft.com/office/drawing/2014/main" id="{6047508F-15FB-A844-BED2-2F5C9A691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522507"/>
              <a:ext cx="76781" cy="104961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3" name="Freeform 146">
              <a:extLst>
                <a:ext uri="{FF2B5EF4-FFF2-40B4-BE49-F238E27FC236}">
                  <a16:creationId xmlns:a16="http://schemas.microsoft.com/office/drawing/2014/main" id="{D0940DBA-79AE-4F4F-8E7B-5615127B9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467358"/>
              <a:ext cx="76781" cy="104961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4" name="Freeform 147">
              <a:extLst>
                <a:ext uri="{FF2B5EF4-FFF2-40B4-BE49-F238E27FC236}">
                  <a16:creationId xmlns:a16="http://schemas.microsoft.com/office/drawing/2014/main" id="{383AE0BB-6A71-EC41-8E55-6F4B25145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410430"/>
              <a:ext cx="74587" cy="104961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5" name="Freeform 148">
              <a:extLst>
                <a:ext uri="{FF2B5EF4-FFF2-40B4-BE49-F238E27FC236}">
                  <a16:creationId xmlns:a16="http://schemas.microsoft.com/office/drawing/2014/main" id="{5B26F1B0-8A4E-5B4B-8C47-7E148DB9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383745"/>
              <a:ext cx="37293" cy="74718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6" name="Freeform 149">
              <a:extLst>
                <a:ext uri="{FF2B5EF4-FFF2-40B4-BE49-F238E27FC236}">
                  <a16:creationId xmlns:a16="http://schemas.microsoft.com/office/drawing/2014/main" id="{587F63E3-0A8A-6048-9BE6-BACFF0242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714640"/>
              <a:ext cx="24131" cy="67602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7" name="Freeform 150">
              <a:extLst>
                <a:ext uri="{FF2B5EF4-FFF2-40B4-BE49-F238E27FC236}">
                  <a16:creationId xmlns:a16="http://schemas.microsoft.com/office/drawing/2014/main" id="{FB71D881-7F97-AE4A-A7D2-E6FD2CA5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650596"/>
              <a:ext cx="76781" cy="112077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8" name="Freeform 151">
              <a:extLst>
                <a:ext uri="{FF2B5EF4-FFF2-40B4-BE49-F238E27FC236}">
                  <a16:creationId xmlns:a16="http://schemas.microsoft.com/office/drawing/2014/main" id="{80683D0D-81A6-0845-9FB9-2118B7A34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590110"/>
              <a:ext cx="76781" cy="10674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9" name="Freeform 152">
              <a:extLst>
                <a:ext uri="{FF2B5EF4-FFF2-40B4-BE49-F238E27FC236}">
                  <a16:creationId xmlns:a16="http://schemas.microsoft.com/office/drawing/2014/main" id="{68776736-80B8-284C-9958-CE1AC0A5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06" y="4526065"/>
              <a:ext cx="76781" cy="108519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0" name="Freeform 153">
              <a:extLst>
                <a:ext uri="{FF2B5EF4-FFF2-40B4-BE49-F238E27FC236}">
                  <a16:creationId xmlns:a16="http://schemas.microsoft.com/office/drawing/2014/main" id="{BC848677-9DF5-C245-A31A-1E1BEAB1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497601"/>
              <a:ext cx="37293" cy="74718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1" name="Freeform 154">
              <a:extLst>
                <a:ext uri="{FF2B5EF4-FFF2-40B4-BE49-F238E27FC236}">
                  <a16:creationId xmlns:a16="http://schemas.microsoft.com/office/drawing/2014/main" id="{CF8702EE-4AB1-B149-8342-69E231C75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840949"/>
              <a:ext cx="24131" cy="78276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2" name="Freeform 155">
              <a:extLst>
                <a:ext uri="{FF2B5EF4-FFF2-40B4-BE49-F238E27FC236}">
                  <a16:creationId xmlns:a16="http://schemas.microsoft.com/office/drawing/2014/main" id="{C6B23171-3361-8B4F-B2DC-87AA6EBCB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776905"/>
              <a:ext cx="76781" cy="115635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3" name="Freeform 156">
              <a:extLst>
                <a:ext uri="{FF2B5EF4-FFF2-40B4-BE49-F238E27FC236}">
                  <a16:creationId xmlns:a16="http://schemas.microsoft.com/office/drawing/2014/main" id="{8E6867C5-23CB-184B-AA98-D30114C33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709303"/>
              <a:ext cx="76781" cy="115635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4" name="Freeform 157">
              <a:extLst>
                <a:ext uri="{FF2B5EF4-FFF2-40B4-BE49-F238E27FC236}">
                  <a16:creationId xmlns:a16="http://schemas.microsoft.com/office/drawing/2014/main" id="{DA7A3477-5498-2949-BFD4-D31D79F5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645259"/>
              <a:ext cx="74587" cy="112077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5" name="Freeform 158">
              <a:extLst>
                <a:ext uri="{FF2B5EF4-FFF2-40B4-BE49-F238E27FC236}">
                  <a16:creationId xmlns:a16="http://schemas.microsoft.com/office/drawing/2014/main" id="{499FCECF-2E9D-D140-A338-4F966000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615016"/>
              <a:ext cx="37293" cy="78276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6" name="Freeform 159">
              <a:extLst>
                <a:ext uri="{FF2B5EF4-FFF2-40B4-BE49-F238E27FC236}">
                  <a16:creationId xmlns:a16="http://schemas.microsoft.com/office/drawing/2014/main" id="{AB29EED9-E9B0-DD47-BBAC-D45CE71B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670165"/>
              <a:ext cx="63618" cy="97845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7" name="Freeform 160">
              <a:extLst>
                <a:ext uri="{FF2B5EF4-FFF2-40B4-BE49-F238E27FC236}">
                  <a16:creationId xmlns:a16="http://schemas.microsoft.com/office/drawing/2014/main" id="{D4A29B46-890F-2B41-8BEB-2D198D085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286" y="4853402"/>
              <a:ext cx="85556" cy="126309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8" name="Freeform 161">
              <a:extLst>
                <a:ext uri="{FF2B5EF4-FFF2-40B4-BE49-F238E27FC236}">
                  <a16:creationId xmlns:a16="http://schemas.microsoft.com/office/drawing/2014/main" id="{713FF86C-3A5D-8140-BCBE-573D75E2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99" y="4791137"/>
              <a:ext cx="70199" cy="113856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9" name="Freeform 162">
              <a:extLst>
                <a:ext uri="{FF2B5EF4-FFF2-40B4-BE49-F238E27FC236}">
                  <a16:creationId xmlns:a16="http://schemas.microsoft.com/office/drawing/2014/main" id="{7979A4B9-F4CC-9D45-932D-6BCC5AEC3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724" y="4727093"/>
              <a:ext cx="74587" cy="110298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0" name="Freeform 163">
              <a:extLst>
                <a:ext uri="{FF2B5EF4-FFF2-40B4-BE49-F238E27FC236}">
                  <a16:creationId xmlns:a16="http://schemas.microsoft.com/office/drawing/2014/main" id="{3DAA1CEB-BB91-1247-A759-D654E9FB7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3987027"/>
              <a:ext cx="65812" cy="78276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1" name="Freeform 164">
              <a:extLst>
                <a:ext uri="{FF2B5EF4-FFF2-40B4-BE49-F238E27FC236}">
                  <a16:creationId xmlns:a16="http://schemas.microsoft.com/office/drawing/2014/main" id="{079FADEE-5F70-9043-8DD8-3C8FA3E03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93" y="4054629"/>
              <a:ext cx="72393" cy="88950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2" name="Freeform 165">
              <a:extLst>
                <a:ext uri="{FF2B5EF4-FFF2-40B4-BE49-F238E27FC236}">
                  <a16:creationId xmlns:a16="http://schemas.microsoft.com/office/drawing/2014/main" id="{3F42A2B8-92EB-BD44-A0D2-CA85B5C07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18" y="4017270"/>
              <a:ext cx="74587" cy="87171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3" name="Freeform 166">
              <a:extLst>
                <a:ext uri="{FF2B5EF4-FFF2-40B4-BE49-F238E27FC236}">
                  <a16:creationId xmlns:a16="http://schemas.microsoft.com/office/drawing/2014/main" id="{86FF1476-63B8-A345-B0EA-2EE8EB392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099104"/>
              <a:ext cx="65812" cy="85392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4" name="Freeform 167">
              <a:extLst>
                <a:ext uri="{FF2B5EF4-FFF2-40B4-BE49-F238E27FC236}">
                  <a16:creationId xmlns:a16="http://schemas.microsoft.com/office/drawing/2014/main" id="{B6F1B9D5-9762-0241-B140-B849353BB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80" y="4220076"/>
              <a:ext cx="85556" cy="99624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5" name="Freeform 168">
              <a:extLst>
                <a:ext uri="{FF2B5EF4-FFF2-40B4-BE49-F238E27FC236}">
                  <a16:creationId xmlns:a16="http://schemas.microsoft.com/office/drawing/2014/main" id="{A2F053D2-B9E7-3B49-B49A-5EEE1ED56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93" y="4180938"/>
              <a:ext cx="72393" cy="90729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6" name="Freeform 169">
              <a:extLst>
                <a:ext uri="{FF2B5EF4-FFF2-40B4-BE49-F238E27FC236}">
                  <a16:creationId xmlns:a16="http://schemas.microsoft.com/office/drawing/2014/main" id="{8C501CD7-D1E9-F445-9DD1-E79937F6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18" y="4138242"/>
              <a:ext cx="74587" cy="88950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7" name="Freeform 170">
              <a:extLst>
                <a:ext uri="{FF2B5EF4-FFF2-40B4-BE49-F238E27FC236}">
                  <a16:creationId xmlns:a16="http://schemas.microsoft.com/office/drawing/2014/main" id="{01531729-17ED-5D4A-8BB5-6B5EE1D0E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212960"/>
              <a:ext cx="65812" cy="87171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8" name="Freeform 171">
              <a:extLst>
                <a:ext uri="{FF2B5EF4-FFF2-40B4-BE49-F238E27FC236}">
                  <a16:creationId xmlns:a16="http://schemas.microsoft.com/office/drawing/2014/main" id="{93545E43-8D86-E846-A2F2-DD41CCB9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93" y="4301911"/>
              <a:ext cx="72393" cy="96066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9" name="Freeform 172">
              <a:extLst>
                <a:ext uri="{FF2B5EF4-FFF2-40B4-BE49-F238E27FC236}">
                  <a16:creationId xmlns:a16="http://schemas.microsoft.com/office/drawing/2014/main" id="{BF44950E-3291-7C4F-AAA5-9117AFFFC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18" y="4255656"/>
              <a:ext cx="74587" cy="94287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0" name="Freeform 173">
              <a:extLst>
                <a:ext uri="{FF2B5EF4-FFF2-40B4-BE49-F238E27FC236}">
                  <a16:creationId xmlns:a16="http://schemas.microsoft.com/office/drawing/2014/main" id="{B913C364-9D09-7D4D-A983-BA1797B4E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328596"/>
              <a:ext cx="63618" cy="88950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1" name="Freeform 174">
              <a:extLst>
                <a:ext uri="{FF2B5EF4-FFF2-40B4-BE49-F238E27FC236}">
                  <a16:creationId xmlns:a16="http://schemas.microsoft.com/office/drawing/2014/main" id="{2E9B09E4-22BF-3D4C-AEFD-184A6871D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286" y="4470916"/>
              <a:ext cx="87749" cy="112077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2" name="Freeform 175">
              <a:extLst>
                <a:ext uri="{FF2B5EF4-FFF2-40B4-BE49-F238E27FC236}">
                  <a16:creationId xmlns:a16="http://schemas.microsoft.com/office/drawing/2014/main" id="{4F8D6307-968F-BD40-8C59-EF8DD2BC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99" y="4422883"/>
              <a:ext cx="70199" cy="103182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3" name="Freeform 176">
              <a:extLst>
                <a:ext uri="{FF2B5EF4-FFF2-40B4-BE49-F238E27FC236}">
                  <a16:creationId xmlns:a16="http://schemas.microsoft.com/office/drawing/2014/main" id="{15282232-FA0A-8E4E-A549-B277F1DE2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724" y="4371292"/>
              <a:ext cx="74587" cy="99624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4" name="Freeform 177">
              <a:extLst>
                <a:ext uri="{FF2B5EF4-FFF2-40B4-BE49-F238E27FC236}">
                  <a16:creationId xmlns:a16="http://schemas.microsoft.com/office/drawing/2014/main" id="{359F0F6A-D637-8D49-82FF-A9B90A8B6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442452"/>
              <a:ext cx="63618" cy="90729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5" name="Freeform 178">
              <a:extLst>
                <a:ext uri="{FF2B5EF4-FFF2-40B4-BE49-F238E27FC236}">
                  <a16:creationId xmlns:a16="http://schemas.microsoft.com/office/drawing/2014/main" id="{097225EB-6B0D-424C-8CEA-E97ADE8CC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286" y="4600784"/>
              <a:ext cx="87749" cy="113856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6" name="Freeform 179">
              <a:extLst>
                <a:ext uri="{FF2B5EF4-FFF2-40B4-BE49-F238E27FC236}">
                  <a16:creationId xmlns:a16="http://schemas.microsoft.com/office/drawing/2014/main" id="{4D327DC1-3293-DF49-A012-E8D075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99" y="4545634"/>
              <a:ext cx="70199" cy="10674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7" name="Freeform 180">
              <a:extLst>
                <a:ext uri="{FF2B5EF4-FFF2-40B4-BE49-F238E27FC236}">
                  <a16:creationId xmlns:a16="http://schemas.microsoft.com/office/drawing/2014/main" id="{1945BDC2-841A-9F4B-846A-F76DFF40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724" y="4486927"/>
              <a:ext cx="74587" cy="10674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8" name="Freeform 181">
              <a:extLst>
                <a:ext uri="{FF2B5EF4-FFF2-40B4-BE49-F238E27FC236}">
                  <a16:creationId xmlns:a16="http://schemas.microsoft.com/office/drawing/2014/main" id="{D17E33B6-951A-874B-93CB-0D9F0751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554529"/>
              <a:ext cx="63618" cy="99624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9" name="Freeform 182">
              <a:extLst>
                <a:ext uri="{FF2B5EF4-FFF2-40B4-BE49-F238E27FC236}">
                  <a16:creationId xmlns:a16="http://schemas.microsoft.com/office/drawing/2014/main" id="{D5009E19-3B0D-D244-AFFE-53F79075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286" y="4727093"/>
              <a:ext cx="87749" cy="124530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0" name="Freeform 183">
              <a:extLst>
                <a:ext uri="{FF2B5EF4-FFF2-40B4-BE49-F238E27FC236}">
                  <a16:creationId xmlns:a16="http://schemas.microsoft.com/office/drawing/2014/main" id="{CA91FB11-3A17-784F-B0A4-2200A201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99" y="4670165"/>
              <a:ext cx="70199" cy="110298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1" name="Freeform 184">
              <a:extLst>
                <a:ext uri="{FF2B5EF4-FFF2-40B4-BE49-F238E27FC236}">
                  <a16:creationId xmlns:a16="http://schemas.microsoft.com/office/drawing/2014/main" id="{97EA0E37-8358-AD4E-8A32-4B756240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724" y="4607900"/>
              <a:ext cx="74587" cy="110298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2" name="Freeform 185">
              <a:extLst>
                <a:ext uri="{FF2B5EF4-FFF2-40B4-BE49-F238E27FC236}">
                  <a16:creationId xmlns:a16="http://schemas.microsoft.com/office/drawing/2014/main" id="{13C280A4-4D1D-FC4C-9F2F-ADEE4EAC7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80" y="4090209"/>
              <a:ext cx="83362" cy="96066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3" name="Freeform 186">
              <a:extLst>
                <a:ext uri="{FF2B5EF4-FFF2-40B4-BE49-F238E27FC236}">
                  <a16:creationId xmlns:a16="http://schemas.microsoft.com/office/drawing/2014/main" id="{05E3B15D-0EE2-EF45-A595-C5F8F012C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184496"/>
              <a:ext cx="26325" cy="67602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4" name="Freeform 187">
              <a:extLst>
                <a:ext uri="{FF2B5EF4-FFF2-40B4-BE49-F238E27FC236}">
                  <a16:creationId xmlns:a16="http://schemas.microsoft.com/office/drawing/2014/main" id="{A1B03B67-C7DC-4C49-A1DA-1A32E7D91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80" y="4346386"/>
              <a:ext cx="83362" cy="103182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5" name="Rectangle 188">
              <a:extLst>
                <a:ext uri="{FF2B5EF4-FFF2-40B4-BE49-F238E27FC236}">
                  <a16:creationId xmlns:a16="http://schemas.microsoft.com/office/drawing/2014/main" id="{B0F4C7A2-39C0-454E-89D0-0BEA94BA9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663049"/>
              <a:ext cx="39487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6" name="Freeform 189">
              <a:extLst>
                <a:ext uri="{FF2B5EF4-FFF2-40B4-BE49-F238E27FC236}">
                  <a16:creationId xmlns:a16="http://schemas.microsoft.com/office/drawing/2014/main" id="{5DBB50AD-F386-7840-85B4-BFDCF491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875" y="3832253"/>
              <a:ext cx="609858" cy="140541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7" name="Freeform 190">
              <a:extLst>
                <a:ext uri="{FF2B5EF4-FFF2-40B4-BE49-F238E27FC236}">
                  <a16:creationId xmlns:a16="http://schemas.microsoft.com/office/drawing/2014/main" id="{F338606C-DE7F-F24B-95C3-2AADC65C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616" y="3962121"/>
              <a:ext cx="236923" cy="104961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8" name="Freeform 191">
              <a:extLst>
                <a:ext uri="{FF2B5EF4-FFF2-40B4-BE49-F238E27FC236}">
                  <a16:creationId xmlns:a16="http://schemas.microsoft.com/office/drawing/2014/main" id="{0C42A6C8-09EF-B447-8A4D-2DA2648B0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069" y="3832253"/>
              <a:ext cx="377322" cy="233050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9" name="Rectangle 345">
              <a:extLst>
                <a:ext uri="{FF2B5EF4-FFF2-40B4-BE49-F238E27FC236}">
                  <a16:creationId xmlns:a16="http://schemas.microsoft.com/office/drawing/2014/main" id="{EA855486-B736-8C4B-8747-8885F044C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815" y="4182716"/>
              <a:ext cx="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0" name="Rectangle 346">
              <a:extLst>
                <a:ext uri="{FF2B5EF4-FFF2-40B4-BE49-F238E27FC236}">
                  <a16:creationId xmlns:a16="http://schemas.microsoft.com/office/drawing/2014/main" id="{F010705B-5556-4841-A840-536AA2CB5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14" y="4421103"/>
              <a:ext cx="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1" name="Rectangle 347">
              <a:extLst>
                <a:ext uri="{FF2B5EF4-FFF2-40B4-BE49-F238E27FC236}">
                  <a16:creationId xmlns:a16="http://schemas.microsoft.com/office/drawing/2014/main" id="{FBC3A577-616F-334F-AE24-BE982D7D3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457" y="4118673"/>
              <a:ext cx="2002878" cy="604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2" name="Rectangle 348">
              <a:extLst>
                <a:ext uri="{FF2B5EF4-FFF2-40B4-BE49-F238E27FC236}">
                  <a16:creationId xmlns:a16="http://schemas.microsoft.com/office/drawing/2014/main" id="{7A90182B-4A31-A94A-8384-549F212DA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5646" y="4182716"/>
              <a:ext cx="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3" name="Rectangle 349">
              <a:extLst>
                <a:ext uri="{FF2B5EF4-FFF2-40B4-BE49-F238E27FC236}">
                  <a16:creationId xmlns:a16="http://schemas.microsoft.com/office/drawing/2014/main" id="{950EA896-98EB-8F44-8E2F-661013D6C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615" y="4421103"/>
              <a:ext cx="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4" name="Freeform 350">
              <a:extLst>
                <a:ext uri="{FF2B5EF4-FFF2-40B4-BE49-F238E27FC236}">
                  <a16:creationId xmlns:a16="http://schemas.microsoft.com/office/drawing/2014/main" id="{828FCE25-4466-5843-9AFF-96DA2D089B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400" y="4365553"/>
              <a:ext cx="618576" cy="117814"/>
            </a:xfrm>
            <a:custGeom>
              <a:avLst/>
              <a:gdLst>
                <a:gd name="T0" fmla="*/ 2147483647 w 384"/>
                <a:gd name="T1" fmla="*/ 2147483647 h 59"/>
                <a:gd name="T2" fmla="*/ 2147483647 w 384"/>
                <a:gd name="T3" fmla="*/ 2147483647 h 59"/>
                <a:gd name="T4" fmla="*/ 2147483647 w 384"/>
                <a:gd name="T5" fmla="*/ 2147483647 h 59"/>
                <a:gd name="T6" fmla="*/ 2147483647 w 384"/>
                <a:gd name="T7" fmla="*/ 2147483647 h 59"/>
                <a:gd name="T8" fmla="*/ 2147483647 w 384"/>
                <a:gd name="T9" fmla="*/ 2147483647 h 59"/>
                <a:gd name="T10" fmla="*/ 2147483647 w 384"/>
                <a:gd name="T11" fmla="*/ 2147483647 h 59"/>
                <a:gd name="T12" fmla="*/ 2147483647 w 384"/>
                <a:gd name="T13" fmla="*/ 2147483647 h 59"/>
                <a:gd name="T14" fmla="*/ 2147483647 w 384"/>
                <a:gd name="T15" fmla="*/ 2147483647 h 59"/>
                <a:gd name="T16" fmla="*/ 2147483647 w 384"/>
                <a:gd name="T17" fmla="*/ 2147483647 h 59"/>
                <a:gd name="T18" fmla="*/ 2147483647 w 384"/>
                <a:gd name="T19" fmla="*/ 2147483647 h 59"/>
                <a:gd name="T20" fmla="*/ 2147483647 w 384"/>
                <a:gd name="T21" fmla="*/ 2147483647 h 59"/>
                <a:gd name="T22" fmla="*/ 2147483647 w 384"/>
                <a:gd name="T23" fmla="*/ 2147483647 h 59"/>
                <a:gd name="T24" fmla="*/ 2147483647 w 384"/>
                <a:gd name="T25" fmla="*/ 2147483647 h 59"/>
                <a:gd name="T26" fmla="*/ 2147483647 w 384"/>
                <a:gd name="T27" fmla="*/ 2147483647 h 59"/>
                <a:gd name="T28" fmla="*/ 0 w 384"/>
                <a:gd name="T29" fmla="*/ 2147483647 h 59"/>
                <a:gd name="T30" fmla="*/ 2147483647 w 384"/>
                <a:gd name="T31" fmla="*/ 2147483647 h 59"/>
                <a:gd name="T32" fmla="*/ 2147483647 w 384"/>
                <a:gd name="T33" fmla="*/ 2147483647 h 59"/>
                <a:gd name="T34" fmla="*/ 2147483647 w 384"/>
                <a:gd name="T35" fmla="*/ 2147483647 h 59"/>
                <a:gd name="T36" fmla="*/ 2147483647 w 384"/>
                <a:gd name="T37" fmla="*/ 2147483647 h 59"/>
                <a:gd name="T38" fmla="*/ 2147483647 w 384"/>
                <a:gd name="T39" fmla="*/ 2147483647 h 59"/>
                <a:gd name="T40" fmla="*/ 2147483647 w 384"/>
                <a:gd name="T41" fmla="*/ 0 h 59"/>
                <a:gd name="T42" fmla="*/ 2147483647 w 384"/>
                <a:gd name="T43" fmla="*/ 2147483647 h 59"/>
                <a:gd name="T44" fmla="*/ 2147483647 w 384"/>
                <a:gd name="T45" fmla="*/ 2147483647 h 59"/>
                <a:gd name="T46" fmla="*/ 2147483647 w 384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4" y="26"/>
                  </a:moveTo>
                  <a:lnTo>
                    <a:pt x="335" y="26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7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8" y="32"/>
                  </a:lnTo>
                  <a:lnTo>
                    <a:pt x="337" y="33"/>
                  </a:lnTo>
                  <a:lnTo>
                    <a:pt x="33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6"/>
                  </a:lnTo>
                  <a:close/>
                  <a:moveTo>
                    <a:pt x="326" y="0"/>
                  </a:moveTo>
                  <a:lnTo>
                    <a:pt x="384" y="30"/>
                  </a:lnTo>
                  <a:lnTo>
                    <a:pt x="326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5" name="Freeform 351">
              <a:extLst>
                <a:ext uri="{FF2B5EF4-FFF2-40B4-BE49-F238E27FC236}">
                  <a16:creationId xmlns:a16="http://schemas.microsoft.com/office/drawing/2014/main" id="{F713F374-6A23-514A-87F1-4D59F7F67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200" y="4378406"/>
              <a:ext cx="842394" cy="104960"/>
            </a:xfrm>
            <a:custGeom>
              <a:avLst/>
              <a:gdLst>
                <a:gd name="T0" fmla="*/ 2147483647 w 384"/>
                <a:gd name="T1" fmla="*/ 2147483647 h 59"/>
                <a:gd name="T2" fmla="*/ 2147483647 w 384"/>
                <a:gd name="T3" fmla="*/ 2147483647 h 59"/>
                <a:gd name="T4" fmla="*/ 2147483647 w 384"/>
                <a:gd name="T5" fmla="*/ 2147483647 h 59"/>
                <a:gd name="T6" fmla="*/ 2147483647 w 384"/>
                <a:gd name="T7" fmla="*/ 2147483647 h 59"/>
                <a:gd name="T8" fmla="*/ 2147483647 w 384"/>
                <a:gd name="T9" fmla="*/ 2147483647 h 59"/>
                <a:gd name="T10" fmla="*/ 2147483647 w 384"/>
                <a:gd name="T11" fmla="*/ 2147483647 h 59"/>
                <a:gd name="T12" fmla="*/ 2147483647 w 384"/>
                <a:gd name="T13" fmla="*/ 2147483647 h 59"/>
                <a:gd name="T14" fmla="*/ 2147483647 w 384"/>
                <a:gd name="T15" fmla="*/ 2147483647 h 59"/>
                <a:gd name="T16" fmla="*/ 2147483647 w 384"/>
                <a:gd name="T17" fmla="*/ 2147483647 h 59"/>
                <a:gd name="T18" fmla="*/ 2147483647 w 384"/>
                <a:gd name="T19" fmla="*/ 2147483647 h 59"/>
                <a:gd name="T20" fmla="*/ 2147483647 w 384"/>
                <a:gd name="T21" fmla="*/ 2147483647 h 59"/>
                <a:gd name="T22" fmla="*/ 2147483647 w 384"/>
                <a:gd name="T23" fmla="*/ 2147483647 h 59"/>
                <a:gd name="T24" fmla="*/ 2147483647 w 384"/>
                <a:gd name="T25" fmla="*/ 2147483647 h 59"/>
                <a:gd name="T26" fmla="*/ 2147483647 w 384"/>
                <a:gd name="T27" fmla="*/ 2147483647 h 59"/>
                <a:gd name="T28" fmla="*/ 2147483647 w 384"/>
                <a:gd name="T29" fmla="*/ 2147483647 h 59"/>
                <a:gd name="T30" fmla="*/ 2147483647 w 384"/>
                <a:gd name="T31" fmla="*/ 2147483647 h 59"/>
                <a:gd name="T32" fmla="*/ 2147483647 w 384"/>
                <a:gd name="T33" fmla="*/ 2147483647 h 59"/>
                <a:gd name="T34" fmla="*/ 2147483647 w 384"/>
                <a:gd name="T35" fmla="*/ 2147483647 h 59"/>
                <a:gd name="T36" fmla="*/ 2147483647 w 384"/>
                <a:gd name="T37" fmla="*/ 2147483647 h 59"/>
                <a:gd name="T38" fmla="*/ 2147483647 w 384"/>
                <a:gd name="T39" fmla="*/ 2147483647 h 59"/>
                <a:gd name="T40" fmla="*/ 2147483647 w 384"/>
                <a:gd name="T41" fmla="*/ 2147483647 h 59"/>
                <a:gd name="T42" fmla="*/ 0 w 384"/>
                <a:gd name="T43" fmla="*/ 2147483647 h 59"/>
                <a:gd name="T44" fmla="*/ 2147483647 w 384"/>
                <a:gd name="T45" fmla="*/ 0 h 59"/>
                <a:gd name="T46" fmla="*/ 2147483647 w 384"/>
                <a:gd name="T47" fmla="*/ 2147483647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381" y="33"/>
                  </a:move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381" y="26"/>
                  </a:lnTo>
                  <a:lnTo>
                    <a:pt x="382" y="26"/>
                  </a:lnTo>
                  <a:lnTo>
                    <a:pt x="383" y="26"/>
                  </a:lnTo>
                  <a:lnTo>
                    <a:pt x="384" y="27"/>
                  </a:lnTo>
                  <a:lnTo>
                    <a:pt x="384" y="30"/>
                  </a:lnTo>
                  <a:lnTo>
                    <a:pt x="384" y="31"/>
                  </a:lnTo>
                  <a:lnTo>
                    <a:pt x="383" y="32"/>
                  </a:lnTo>
                  <a:lnTo>
                    <a:pt x="382" y="33"/>
                  </a:lnTo>
                  <a:lnTo>
                    <a:pt x="381" y="33"/>
                  </a:lnTo>
                  <a:close/>
                  <a:moveTo>
                    <a:pt x="59" y="59"/>
                  </a:moveTo>
                  <a:lnTo>
                    <a:pt x="0" y="30"/>
                  </a:lnTo>
                  <a:lnTo>
                    <a:pt x="59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6" name="Freeform 352">
              <a:extLst>
                <a:ext uri="{FF2B5EF4-FFF2-40B4-BE49-F238E27FC236}">
                  <a16:creationId xmlns:a16="http://schemas.microsoft.com/office/drawing/2014/main" id="{A49AE4AF-7E61-634D-AB60-4327AF944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6672" y="4378408"/>
              <a:ext cx="842394" cy="104961"/>
            </a:xfrm>
            <a:custGeom>
              <a:avLst/>
              <a:gdLst>
                <a:gd name="T0" fmla="*/ 2147483647 w 384"/>
                <a:gd name="T1" fmla="*/ 2147483647 h 59"/>
                <a:gd name="T2" fmla="*/ 2147483647 w 384"/>
                <a:gd name="T3" fmla="*/ 2147483647 h 59"/>
                <a:gd name="T4" fmla="*/ 2147483647 w 384"/>
                <a:gd name="T5" fmla="*/ 2147483647 h 59"/>
                <a:gd name="T6" fmla="*/ 2147483647 w 384"/>
                <a:gd name="T7" fmla="*/ 2147483647 h 59"/>
                <a:gd name="T8" fmla="*/ 2147483647 w 384"/>
                <a:gd name="T9" fmla="*/ 2147483647 h 59"/>
                <a:gd name="T10" fmla="*/ 2147483647 w 384"/>
                <a:gd name="T11" fmla="*/ 2147483647 h 59"/>
                <a:gd name="T12" fmla="*/ 2147483647 w 384"/>
                <a:gd name="T13" fmla="*/ 2147483647 h 59"/>
                <a:gd name="T14" fmla="*/ 2147483647 w 384"/>
                <a:gd name="T15" fmla="*/ 2147483647 h 59"/>
                <a:gd name="T16" fmla="*/ 2147483647 w 384"/>
                <a:gd name="T17" fmla="*/ 2147483647 h 59"/>
                <a:gd name="T18" fmla="*/ 2147483647 w 384"/>
                <a:gd name="T19" fmla="*/ 2147483647 h 59"/>
                <a:gd name="T20" fmla="*/ 2147483647 w 384"/>
                <a:gd name="T21" fmla="*/ 2147483647 h 59"/>
                <a:gd name="T22" fmla="*/ 2147483647 w 384"/>
                <a:gd name="T23" fmla="*/ 2147483647 h 59"/>
                <a:gd name="T24" fmla="*/ 2147483647 w 384"/>
                <a:gd name="T25" fmla="*/ 2147483647 h 59"/>
                <a:gd name="T26" fmla="*/ 0 w 384"/>
                <a:gd name="T27" fmla="*/ 2147483647 h 59"/>
                <a:gd name="T28" fmla="*/ 0 w 384"/>
                <a:gd name="T29" fmla="*/ 2147483647 h 59"/>
                <a:gd name="T30" fmla="*/ 0 w 384"/>
                <a:gd name="T31" fmla="*/ 2147483647 h 59"/>
                <a:gd name="T32" fmla="*/ 2147483647 w 384"/>
                <a:gd name="T33" fmla="*/ 2147483647 h 59"/>
                <a:gd name="T34" fmla="*/ 2147483647 w 384"/>
                <a:gd name="T35" fmla="*/ 2147483647 h 59"/>
                <a:gd name="T36" fmla="*/ 2147483647 w 384"/>
                <a:gd name="T37" fmla="*/ 2147483647 h 59"/>
                <a:gd name="T38" fmla="*/ 2147483647 w 384"/>
                <a:gd name="T39" fmla="*/ 2147483647 h 59"/>
                <a:gd name="T40" fmla="*/ 2147483647 w 384"/>
                <a:gd name="T41" fmla="*/ 0 h 59"/>
                <a:gd name="T42" fmla="*/ 2147483647 w 384"/>
                <a:gd name="T43" fmla="*/ 2147483647 h 59"/>
                <a:gd name="T44" fmla="*/ 2147483647 w 384"/>
                <a:gd name="T45" fmla="*/ 2147483647 h 59"/>
                <a:gd name="T46" fmla="*/ 2147483647 w 384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4" y="26"/>
                  </a:moveTo>
                  <a:lnTo>
                    <a:pt x="335" y="26"/>
                  </a:lnTo>
                  <a:lnTo>
                    <a:pt x="336" y="26"/>
                  </a:lnTo>
                  <a:lnTo>
                    <a:pt x="337" y="27"/>
                  </a:lnTo>
                  <a:lnTo>
                    <a:pt x="338" y="28"/>
                  </a:lnTo>
                  <a:lnTo>
                    <a:pt x="338" y="30"/>
                  </a:lnTo>
                  <a:lnTo>
                    <a:pt x="338" y="31"/>
                  </a:lnTo>
                  <a:lnTo>
                    <a:pt x="337" y="32"/>
                  </a:lnTo>
                  <a:lnTo>
                    <a:pt x="336" y="33"/>
                  </a:lnTo>
                  <a:lnTo>
                    <a:pt x="33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4" y="26"/>
                  </a:lnTo>
                  <a:close/>
                  <a:moveTo>
                    <a:pt x="326" y="0"/>
                  </a:moveTo>
                  <a:lnTo>
                    <a:pt x="384" y="30"/>
                  </a:lnTo>
                  <a:lnTo>
                    <a:pt x="326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7" name="Freeform 353">
              <a:extLst>
                <a:ext uri="{FF2B5EF4-FFF2-40B4-BE49-F238E27FC236}">
                  <a16:creationId xmlns:a16="http://schemas.microsoft.com/office/drawing/2014/main" id="{DAC07399-DC12-AB4B-883B-B6BAF8549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7639" y="4378408"/>
              <a:ext cx="1149516" cy="104961"/>
            </a:xfrm>
            <a:custGeom>
              <a:avLst/>
              <a:gdLst>
                <a:gd name="T0" fmla="*/ 2147483647 w 671"/>
                <a:gd name="T1" fmla="*/ 2147483647 h 59"/>
                <a:gd name="T2" fmla="*/ 2147483647 w 671"/>
                <a:gd name="T3" fmla="*/ 2147483647 h 59"/>
                <a:gd name="T4" fmla="*/ 2147483647 w 671"/>
                <a:gd name="T5" fmla="*/ 2147483647 h 59"/>
                <a:gd name="T6" fmla="*/ 2147483647 w 671"/>
                <a:gd name="T7" fmla="*/ 2147483647 h 59"/>
                <a:gd name="T8" fmla="*/ 2147483647 w 671"/>
                <a:gd name="T9" fmla="*/ 2147483647 h 59"/>
                <a:gd name="T10" fmla="*/ 2147483647 w 671"/>
                <a:gd name="T11" fmla="*/ 2147483647 h 59"/>
                <a:gd name="T12" fmla="*/ 2147483647 w 671"/>
                <a:gd name="T13" fmla="*/ 2147483647 h 59"/>
                <a:gd name="T14" fmla="*/ 2147483647 w 671"/>
                <a:gd name="T15" fmla="*/ 2147483647 h 59"/>
                <a:gd name="T16" fmla="*/ 2147483647 w 671"/>
                <a:gd name="T17" fmla="*/ 2147483647 h 59"/>
                <a:gd name="T18" fmla="*/ 2147483647 w 671"/>
                <a:gd name="T19" fmla="*/ 2147483647 h 59"/>
                <a:gd name="T20" fmla="*/ 2147483647 w 671"/>
                <a:gd name="T21" fmla="*/ 2147483647 h 59"/>
                <a:gd name="T22" fmla="*/ 2147483647 w 671"/>
                <a:gd name="T23" fmla="*/ 2147483647 h 59"/>
                <a:gd name="T24" fmla="*/ 2147483647 w 671"/>
                <a:gd name="T25" fmla="*/ 2147483647 h 59"/>
                <a:gd name="T26" fmla="*/ 2147483647 w 671"/>
                <a:gd name="T27" fmla="*/ 2147483647 h 59"/>
                <a:gd name="T28" fmla="*/ 2147483647 w 671"/>
                <a:gd name="T29" fmla="*/ 2147483647 h 59"/>
                <a:gd name="T30" fmla="*/ 2147483647 w 671"/>
                <a:gd name="T31" fmla="*/ 2147483647 h 59"/>
                <a:gd name="T32" fmla="*/ 2147483647 w 671"/>
                <a:gd name="T33" fmla="*/ 2147483647 h 59"/>
                <a:gd name="T34" fmla="*/ 2147483647 w 671"/>
                <a:gd name="T35" fmla="*/ 2147483647 h 59"/>
                <a:gd name="T36" fmla="*/ 2147483647 w 671"/>
                <a:gd name="T37" fmla="*/ 2147483647 h 59"/>
                <a:gd name="T38" fmla="*/ 2147483647 w 671"/>
                <a:gd name="T39" fmla="*/ 2147483647 h 59"/>
                <a:gd name="T40" fmla="*/ 2147483647 w 671"/>
                <a:gd name="T41" fmla="*/ 2147483647 h 59"/>
                <a:gd name="T42" fmla="*/ 0 w 671"/>
                <a:gd name="T43" fmla="*/ 2147483647 h 59"/>
                <a:gd name="T44" fmla="*/ 2147483647 w 671"/>
                <a:gd name="T45" fmla="*/ 0 h 59"/>
                <a:gd name="T46" fmla="*/ 2147483647 w 671"/>
                <a:gd name="T47" fmla="*/ 2147483647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1"/>
                <a:gd name="T73" fmla="*/ 0 h 59"/>
                <a:gd name="T74" fmla="*/ 671 w 671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1" h="59">
                  <a:moveTo>
                    <a:pt x="668" y="33"/>
                  </a:move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668" y="26"/>
                  </a:lnTo>
                  <a:lnTo>
                    <a:pt x="669" y="26"/>
                  </a:lnTo>
                  <a:lnTo>
                    <a:pt x="670" y="26"/>
                  </a:lnTo>
                  <a:lnTo>
                    <a:pt x="671" y="27"/>
                  </a:lnTo>
                  <a:lnTo>
                    <a:pt x="671" y="30"/>
                  </a:lnTo>
                  <a:lnTo>
                    <a:pt x="671" y="31"/>
                  </a:lnTo>
                  <a:lnTo>
                    <a:pt x="670" y="32"/>
                  </a:lnTo>
                  <a:lnTo>
                    <a:pt x="669" y="33"/>
                  </a:lnTo>
                  <a:lnTo>
                    <a:pt x="668" y="33"/>
                  </a:lnTo>
                  <a:close/>
                  <a:moveTo>
                    <a:pt x="58" y="59"/>
                  </a:moveTo>
                  <a:lnTo>
                    <a:pt x="0" y="30"/>
                  </a:lnTo>
                  <a:lnTo>
                    <a:pt x="58" y="0"/>
                  </a:lnTo>
                  <a:lnTo>
                    <a:pt x="58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8" name="Text Box 354">
              <a:extLst>
                <a:ext uri="{FF2B5EF4-FFF2-40B4-BE49-F238E27FC236}">
                  <a16:creationId xmlns:a16="http://schemas.microsoft.com/office/drawing/2014/main" id="{C7188049-75B4-EF44-9A29-EEF49C1BB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674" y="4097324"/>
              <a:ext cx="1871726" cy="830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administered</a:t>
              </a:r>
            </a:p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network</a:t>
              </a:r>
            </a:p>
          </p:txBody>
        </p:sp>
        <p:sp>
          <p:nvSpPr>
            <p:cNvPr id="28809" name="Text Box 355">
              <a:extLst>
                <a:ext uri="{FF2B5EF4-FFF2-40B4-BE49-F238E27FC236}">
                  <a16:creationId xmlns:a16="http://schemas.microsoft.com/office/drawing/2014/main" id="{6881D261-2520-EB4B-B369-21C60863A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5541" y="4058186"/>
              <a:ext cx="1221007" cy="830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public</a:t>
              </a:r>
            </a:p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Internet</a:t>
              </a:r>
            </a:p>
          </p:txBody>
        </p:sp>
        <p:sp>
          <p:nvSpPr>
            <p:cNvPr id="28810" name="Text Box 356">
              <a:extLst>
                <a:ext uri="{FF2B5EF4-FFF2-40B4-BE49-F238E27FC236}">
                  <a16:creationId xmlns:a16="http://schemas.microsoft.com/office/drawing/2014/main" id="{0A4F3813-92CC-D44C-90E7-9C4B3617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9931" y="4962498"/>
              <a:ext cx="1143763" cy="46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grpSp>
        <p:nvGrpSpPr>
          <p:cNvPr id="4" name="Group 219">
            <a:extLst>
              <a:ext uri="{FF2B5EF4-FFF2-40B4-BE49-F238E27FC236}">
                <a16:creationId xmlns:a16="http://schemas.microsoft.com/office/drawing/2014/main" id="{BE72F307-2FA3-304E-A0EC-993B441F927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066800"/>
            <a:ext cx="4343400" cy="1676400"/>
            <a:chOff x="4311058" y="750814"/>
            <a:chExt cx="2989856" cy="1563761"/>
          </a:xfrm>
        </p:grpSpPr>
        <p:sp>
          <p:nvSpPr>
            <p:cNvPr id="28681" name="Oval 2">
              <a:extLst>
                <a:ext uri="{FF2B5EF4-FFF2-40B4-BE49-F238E27FC236}">
                  <a16:creationId xmlns:a16="http://schemas.microsoft.com/office/drawing/2014/main" id="{DC3D2643-2C29-AA46-997D-D728A8BE7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528" y="1503363"/>
              <a:ext cx="866241" cy="4079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2" name="Oval 3">
              <a:extLst>
                <a:ext uri="{FF2B5EF4-FFF2-40B4-BE49-F238E27FC236}">
                  <a16:creationId xmlns:a16="http://schemas.microsoft.com/office/drawing/2014/main" id="{5557F213-5418-DB4C-B842-1765B323A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5" y="750814"/>
              <a:ext cx="2897189" cy="1001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3" name="Text Box 216">
              <a:extLst>
                <a:ext uri="{FF2B5EF4-FFF2-40B4-BE49-F238E27FC236}">
                  <a16:creationId xmlns:a16="http://schemas.microsoft.com/office/drawing/2014/main" id="{166317C3-F5D6-D24B-B6DA-D23C1BB66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7145" y="943452"/>
              <a:ext cx="2671763" cy="66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Should arriving packet be allowed in? Departing packet let out?</a:t>
              </a:r>
            </a:p>
          </p:txBody>
        </p:sp>
        <p:sp>
          <p:nvSpPr>
            <p:cNvPr id="28684" name="Oval 217">
              <a:extLst>
                <a:ext uri="{FF2B5EF4-FFF2-40B4-BE49-F238E27FC236}">
                  <a16:creationId xmlns:a16="http://schemas.microsoft.com/office/drawing/2014/main" id="{8F83B557-C59E-D44C-9387-E222B21EB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058" y="1908175"/>
              <a:ext cx="472083" cy="193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5" name="Oval 218">
              <a:extLst>
                <a:ext uri="{FF2B5EF4-FFF2-40B4-BE49-F238E27FC236}">
                  <a16:creationId xmlns:a16="http://schemas.microsoft.com/office/drawing/2014/main" id="{2870B3B3-6273-4E44-88AD-55B67CDA1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058" y="2160588"/>
              <a:ext cx="209814" cy="1539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63633465-059D-ED42-BE22-9ADCBEFC7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Packet Filtering Examples</a:t>
            </a:r>
          </a:p>
        </p:txBody>
      </p:sp>
      <p:sp>
        <p:nvSpPr>
          <p:cNvPr id="1154053" name="Rectangle 5">
            <a:extLst>
              <a:ext uri="{FF2B5EF4-FFF2-40B4-BE49-F238E27FC236}">
                <a16:creationId xmlns:a16="http://schemas.microsoft.com/office/drawing/2014/main" id="{28E8A276-B6C2-E44A-9322-21CF255B9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Block all packets with IP protocol field = 17 and with either source or </a:t>
            </a:r>
            <a:r>
              <a:rPr lang="en-US" altLang="en-US" dirty="0" err="1">
                <a:ea typeface="ＭＳ Ｐゴシック" panose="020B0600070205080204" pitchFamily="34" charset="-128"/>
              </a:rPr>
              <a:t>dest</a:t>
            </a:r>
            <a:r>
              <a:rPr lang="en-US" altLang="en-US" dirty="0">
                <a:ea typeface="ＭＳ Ｐゴシック" panose="020B0600070205080204" pitchFamily="34" charset="-128"/>
              </a:rPr>
              <a:t> port = 23.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 incoming and outgoing UDP flows blocked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All Telnet connections are blocked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Block inbound TCP packets with SYN but no ACK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Prevents external clients from making TCP connections with internal clients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But allows internal clients to connect to outside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Block all packets with TCP port of </a:t>
            </a:r>
            <a:r>
              <a:rPr lang="en-US" altLang="en-US" dirty="0" err="1">
                <a:ea typeface="ＭＳ Ｐゴシック" panose="020B0600070205080204" pitchFamily="34" charset="-128"/>
              </a:rPr>
              <a:t>Fortnite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AB5D87C-5642-F446-BE43-6E939DB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5B4FFF-C87B-8A41-BA44-14AFB4AFA4E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6583CF4-241D-1C47-A5E9-050794311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 Configuration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7E806C3-7BF2-8047-9E85-90E4DA061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 applies a set of rules to each packet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To decide whether to permit or deny the packet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Each rule is a test on the packet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Comparing headers, deciding whether to allow/deny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Order matters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Once packet matches a rule, the decision is done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4D7A7B-9B07-F048-AE7B-AC2F6F58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BB5642-19F7-EA4D-80BB-1F71847CCAC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986E5E0-D2EF-DB46-B2A1-836D906A2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 Configuration Example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9B110A9-BBD6-954D-AC6A-FFA49BA83A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Alice runs a network in 222.22.0.0/16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Wants to let Bob’s school access certain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Bob is on 111.11.0.0/16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Alice’s special hosts on 222.22.22.0/24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Alice doesn’t trust Trudy, inside Bob’s network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Trudy is on 111.11.11.0/24</a:t>
            </a:r>
          </a:p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Alice doesn’t want any other Internet traffic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47F0DE4-FC1D-1547-B1B7-24C85BD6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852930-BCEF-244B-A041-3D255EA5DB7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17119</TotalTime>
  <Words>2001</Words>
  <Application>Microsoft Macintosh PowerPoint</Application>
  <PresentationFormat>On-screen Show (4:3)</PresentationFormat>
  <Paragraphs>522</Paragraphs>
  <Slides>42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Courier New</vt:lpstr>
      <vt:lpstr>ＭＳ Ｐゴシック</vt:lpstr>
      <vt:lpstr>Arial</vt:lpstr>
      <vt:lpstr>Calibri</vt:lpstr>
      <vt:lpstr>Times New Roman</vt:lpstr>
      <vt:lpstr>Tahoma</vt:lpstr>
      <vt:lpstr>Office Theme</vt:lpstr>
      <vt:lpstr>Microsoft Photo Editor 3.0 Photo</vt:lpstr>
      <vt:lpstr>Microsoft Clip Gallery</vt:lpstr>
      <vt:lpstr>Middleboxes and Tunneling</vt:lpstr>
      <vt:lpstr>Internet Ideal: Simple Network Model</vt:lpstr>
      <vt:lpstr>Internet Reality</vt:lpstr>
      <vt:lpstr>Middleboxes</vt:lpstr>
      <vt:lpstr>Firewalls</vt:lpstr>
      <vt:lpstr>Firewalls</vt:lpstr>
      <vt:lpstr>Packet Filtering Examples</vt:lpstr>
      <vt:lpstr>Firewall Configuration</vt:lpstr>
      <vt:lpstr>Firewall Configuration Example</vt:lpstr>
      <vt:lpstr>Firewall Configuration Rules</vt:lpstr>
      <vt:lpstr>Firewall Configuration Rules</vt:lpstr>
      <vt:lpstr>Stateful Firewall</vt:lpstr>
      <vt:lpstr>A Variation: Traffic Management</vt:lpstr>
      <vt:lpstr>Clever Users Subvert Firewalls</vt:lpstr>
      <vt:lpstr>Network Address Translation</vt:lpstr>
      <vt:lpstr>History of NATs</vt:lpstr>
      <vt:lpstr>Network Address Translation</vt:lpstr>
      <vt:lpstr>Network Address Translation</vt:lpstr>
      <vt:lpstr>Port-Translating NAT</vt:lpstr>
      <vt:lpstr>Network Address Translation Example</vt:lpstr>
      <vt:lpstr>Maintaining the Mapping Table</vt:lpstr>
      <vt:lpstr>Where is NAT Implemented?</vt:lpstr>
      <vt:lpstr>Practical Objections Against NAT</vt:lpstr>
      <vt:lpstr>Not just servers:  peer-to-peer traffic</vt:lpstr>
      <vt:lpstr>Principled Objections Against NAT</vt:lpstr>
      <vt:lpstr>Load Balancers</vt:lpstr>
      <vt:lpstr>Replicated Servers</vt:lpstr>
      <vt:lpstr>Load Balancer</vt:lpstr>
      <vt:lpstr>Supports Layer-2 failover!</vt:lpstr>
      <vt:lpstr>Supports Layer-2 failover!</vt:lpstr>
      <vt:lpstr>Wide-Area Accelerators  </vt:lpstr>
      <vt:lpstr>At Connection Point to the Internet</vt:lpstr>
      <vt:lpstr>Example: Improve TCP Throughput</vt:lpstr>
      <vt:lpstr>Example: Compression</vt:lpstr>
      <vt:lpstr>Example: Caching</vt:lpstr>
      <vt:lpstr>Example: Encryption</vt:lpstr>
      <vt:lpstr>Tunneling</vt:lpstr>
      <vt:lpstr>IP Tunneling</vt:lpstr>
      <vt:lpstr>6Bone: Deploying IPv6 over IP4</vt:lpstr>
      <vt:lpstr>Remote Access Virtual Private Network</vt:lpstr>
      <vt:lpstr>“Commercial” VPNs</vt:lpstr>
      <vt:lpstr>Conclusions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1624</cp:revision>
  <cp:lastPrinted>2020-02-26T05:29:30Z</cp:lastPrinted>
  <dcterms:created xsi:type="dcterms:W3CDTF">2013-03-10T13:46:15Z</dcterms:created>
  <dcterms:modified xsi:type="dcterms:W3CDTF">2020-02-26T05:29:35Z</dcterms:modified>
</cp:coreProperties>
</file>