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1239b22d70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1239b22d7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Let’s take a closer look at the guarantees provided by Lamport clocks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If there is a causal relationship between two events, meaning A happens before B, then the lamport clock for A is guaranteed to be lower than that of B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But what if only have the lamport clocks and not visibility into the ground truth of a situation?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Given the lamport clocks for A and B, if LC(A) is lower than LC(B), we can conclude that B did NOT happen before A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Which is equivalent to saying that A happened before B OR A and B are concurrent, which is </a:t>
            </a:r>
            <a:r>
              <a:rPr lang="en">
                <a:solidFill>
                  <a:schemeClr val="dk1"/>
                </a:solidFill>
              </a:rPr>
              <a:t>ambiguous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What if we need to know for sure whether two things are causally related?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Then lamport clocks fall short!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1239b22d70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1239b22d70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Vector </a:t>
            </a:r>
            <a:r>
              <a:rPr lang="en"/>
              <a:t>clocks</a:t>
            </a:r>
            <a:r>
              <a:rPr lang="en"/>
              <a:t> are an improvement over lamport clocks in that they allow us to differentiate between a causal relationship and concurrency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With this mechanism, each process </a:t>
            </a:r>
            <a:r>
              <a:rPr lang="en"/>
              <a:t>keeps a vector clock of length N, where each element of the vector corresponds to a process in the system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Now, when an event occurs that a process is solely responsible for (some calculation or sending a message), it increments the element of the vector that corresponds to it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Similar to before, when a message is sent, the ENTIRE vector clock is included in the message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When a process receives a message, it iterates through the elements of the received clock and its own clock pairwise, taking the max of each element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 then increments the element of its vector that corresponds to it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2ba7ada2b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2ba7ada2b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vector clocks, there are now explicit cases for when there is a happens-before relationship between two events and when those two events are concurrent!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removes ambiguity!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239b22d70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1239b22d70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 vector clock’s weaknesses comes down to its size. Vector clocks are larger than lamport clocks and their size scales with the </a:t>
            </a:r>
            <a:r>
              <a:rPr lang="en"/>
              <a:t>number</a:t>
            </a:r>
            <a:r>
              <a:rPr lang="en"/>
              <a:t> of processes in the system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For a large number of processes, vector clocks can get pretty long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239b22d70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239b22d70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A: &lt;1, 0, 0, 0&gt;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B: &lt;2, 0, 0, 0&gt;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C: &lt;3, 0, 0, 0&gt;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D: &lt;2, 1, 0, 0&gt;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E: &lt;2, 2, 0, 0&gt;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F: &lt;2, 1, </a:t>
            </a:r>
            <a:r>
              <a:rPr lang="en"/>
              <a:t>1, 0</a:t>
            </a:r>
            <a:r>
              <a:rPr lang="en"/>
              <a:t>&gt;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G: &lt;2, 1, 2, 2&gt;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H: &lt;2, 1, 1, 1&gt;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I:  &lt;2, 1, 1, 2&gt;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12814c78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12814c78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 single machine has a single clock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When an event occurs, that machine can check its clock and apply a timestamp to that event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And the clock will function as an objective source of time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If you want to know the order two events happened in, check their timestamps!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But when we introduce concurrency and distributed systems, that intuition falls apart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 a distributed setting, there’s a lack of inherent synchrony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clock on one machine may be different from the clock on another machine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All kinds of strange things can happen, so the clocks of </a:t>
            </a:r>
            <a:r>
              <a:rPr lang="en"/>
              <a:t>different</a:t>
            </a:r>
            <a:r>
              <a:rPr lang="en"/>
              <a:t> machines can’t be relied upon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12814c782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12814c782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Let’s talk about causal relationships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For two events, we assume a causal relationship between them if one event could’ve affected the other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say that the first event “happens before” the second event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For a single process, we assume that events happen before all events that occur afterward in that process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But what if two events occur on </a:t>
            </a:r>
            <a:r>
              <a:rPr i="1" lang="en"/>
              <a:t>different</a:t>
            </a:r>
            <a:r>
              <a:rPr lang="en"/>
              <a:t> processes?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If there’s no </a:t>
            </a:r>
            <a:r>
              <a:rPr lang="en"/>
              <a:t>communication</a:t>
            </a:r>
            <a:r>
              <a:rPr lang="en"/>
              <a:t> between those processes, then the events on one process could not have affected the other process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call these events </a:t>
            </a:r>
            <a:r>
              <a:rPr i="1" lang="en"/>
              <a:t>concurrent</a:t>
            </a:r>
            <a:endParaRPr i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Looking at the figure on the slide: There can be no causal relationship between C and D because those processes never communicate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There IS a causal relationship between C and B because B is the receipt of a message and C is the sending of that message.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And there is another causal relationship between A and B because A has a causal relationship with all events that happen after it in the same process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For pairs of events where there is a causal relationship between them, we want to be able to communicate that, because in the total order of events, they need to appear in the correct order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53de5da6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53de5da6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 lecture, you were introduced to lamport clocks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Lamport clocks provide a way to totally order events in a distributed system, when used with some tie-breaking criterion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The actual </a:t>
            </a:r>
            <a:r>
              <a:rPr lang="en"/>
              <a:t>criterion</a:t>
            </a:r>
            <a:r>
              <a:rPr lang="en"/>
              <a:t> that’s used isn’t important. It just needs to be deterministic. The one that you learned in class is to use process ID. That’s both arbitrary and completely fine.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Each event that occurs will be assigned a timestamp that can be used to sort them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After the tie-breaking </a:t>
            </a:r>
            <a:r>
              <a:rPr lang="en"/>
              <a:t>criterion has been applied, there should be no ties: every event should be sortable by their lamport timestamp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For any two events, A, and B, if A happens before B, A’s lamport timestamp is guaranteed to be lower than B’s lamport timestamp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239b22d7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1239b22d7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algorithm for computing lamport clocks is simple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Each process keeps a local clock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Note that this is not an actual clock. Each process doesn’t care about the actual time that things happen, it cares about the order of events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There are two types of events that would trigger an update of a process’s lamport clock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first is an event that the process is responsible for. This could be sending a message to another process or some entirely local event that doesn’t involve communication.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 this scenario, before the event is labeled with a timestamp, the process increments its lamport clock by 1 and applies this new clock value as the timestamp. If the event is the sending of a message to another process, the timestamp is included with the message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other type of event is the receipt of a message. This time, a comparison needs to be made. The receiving process will look at its own lamport clock and the timestamp that was included in the message it received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 will take the max of these values and set its own clock to that value. It will then </a:t>
            </a:r>
            <a:r>
              <a:rPr lang="en"/>
              <a:t>increment</a:t>
            </a:r>
            <a:r>
              <a:rPr lang="en"/>
              <a:t> its new clock value before applying the timestamp to the “receive message” event.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239b22d7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239b22d7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Let’s solidify our understanding of the algorithm with an example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want to assign a lamport </a:t>
            </a:r>
            <a:r>
              <a:rPr lang="en"/>
              <a:t>timestamp to each of these events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 = 1.1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 = 2.1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 = 3.1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 = 3.2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 = 4.2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 = 4.3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 = 5.4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 = 6.4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 = 7.3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239b22d70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239b22d70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Totally-ordered multicast is an application of lamport clocks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Its goal is to have a set of distributed processes apply updates in the same global order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protocol</a:t>
            </a:r>
            <a:r>
              <a:rPr lang="en"/>
              <a:t> uses lamport clocks to define that global order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Each process keeps a sorted queue of events that have yet to be executed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queue is always kept sorted by lamport timestamp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And the events in every queue should execute in the order of their lamport timestamps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239b22d70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239b22d70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is the incorrect version of totally-ordered multicast that was shown in class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It’s because updates can be applied out of order!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 the example above, P2 processes event % before it processes $, even </a:t>
            </a:r>
            <a:r>
              <a:rPr lang="en"/>
              <a:t>though $ has a lower lamport clock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239b22d70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239b22d70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This is the correct version of totally-ordered multicast that was shown in class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Notice that step 2 has changed so that acknowledgements are only sent for the event at the head of the queue, which should have the smallest lamport timestamp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difference is that P1 doesn’t send an ack immediately after receiving the % operation anymore since not everything in front of </a:t>
            </a:r>
            <a:r>
              <a:rPr lang="en"/>
              <a:t>the</a:t>
            </a:r>
            <a:r>
              <a:rPr lang="en"/>
              <a:t> % operation in P1’s queue is ready to be executed (the $ operation)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201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Concurrency and Clocks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8317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" sz="5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COS 316 Precept #8</a:t>
            </a:r>
            <a:endParaRPr b="1" sz="5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Lamport Clock Weaknesses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200" y="1652463"/>
            <a:ext cx="7029601" cy="241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/>
          <p:nvPr/>
        </p:nvSpPr>
        <p:spPr>
          <a:xfrm>
            <a:off x="5100525" y="2437525"/>
            <a:ext cx="2051100" cy="644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Vector Clocks</a:t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7187" y="1017725"/>
            <a:ext cx="312963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Vector Timestamps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6777"/>
            <a:ext cx="9144003" cy="3518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Vector Clock Weaknesses</a:t>
            </a: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350" y="1397401"/>
            <a:ext cx="8361298" cy="32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Vector Clock Example</a:t>
            </a: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963" y="1017725"/>
            <a:ext cx="6962063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Synchronized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a single machine, its wall clock is sufficient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Matches intuition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a distributed setting, each machine’s clock may differ from the other machines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There is no longer an objective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some other mechanism to order events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575" y="1152475"/>
            <a:ext cx="390314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Causality and Happens-Before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550" y="1443803"/>
            <a:ext cx="5700900" cy="28337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15"/>
          <p:cNvCxnSpPr/>
          <p:nvPr/>
        </p:nvCxnSpPr>
        <p:spPr>
          <a:xfrm flipH="1">
            <a:off x="2604822" y="3016272"/>
            <a:ext cx="1070400" cy="308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Lamport Clocks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a way to totally order events (when used with some tie-breaking mechanism)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LC(A) &lt; LC(B) =&gt; B -/-&gt; A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0450" y="1751775"/>
            <a:ext cx="4391849" cy="15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Lamport Clock Algorithm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Before executing an event b, Ci = Ci + 1: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Set event time C(b) ← 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Send the local clock in the message 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On process Pj receiving a message m: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Set Cj and receive event time C(c) ← 1 + max{ Cj, C(m) }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Lamport Clock Example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025" y="1071226"/>
            <a:ext cx="7419950" cy="407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Totally-Ordered Multicast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Goal: All sites apply updates in (same) Lamport clock order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sends update to one replica site j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Replica assigns it Lamport timestamp Cj . j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 idea: Place events into a sorted local queue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Sorted by increasing Lamport timestamps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788" y="2915275"/>
            <a:ext cx="8066424" cy="20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5825" y="1231850"/>
            <a:ext cx="4836849" cy="2886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Totally-Ordered Multicast (Incorrect)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On receiving an update from client, broadcast to others (including yourself)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On receiving an update from replica: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Add it to your local queue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Broadcast an acknowledgement m</a:t>
            </a:r>
            <a:r>
              <a:rPr lang="en"/>
              <a:t>e</a:t>
            </a:r>
            <a:r>
              <a:rPr lang="en"/>
              <a:t>ssage to every replica (including yourself)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On receiving an acknowledgement: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Mark corresponding update acknowledged in your queue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Remove and process updates everyone has ack’ed from head of queue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3675" y="732826"/>
            <a:ext cx="4018450" cy="425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Totally-Ordered Multicast (Correct)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On receiving an update from client, broadcast to others (including yourself)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On receiving an update from replica: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Add it to your local queue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Broadcast an acknowledgement message to every replica (including yourself) only from the head of </a:t>
            </a:r>
            <a:r>
              <a:rPr lang="en"/>
              <a:t>the</a:t>
            </a:r>
            <a:r>
              <a:rPr lang="en"/>
              <a:t> queue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On receiving an acknowledgement: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AutoNum type="alphaLcPeriod"/>
            </a:pPr>
            <a:r>
              <a:rPr lang="en"/>
              <a:t>Mark corresponding update acknowledged in your queue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Remove and process updates everyone has ack’ed from head of queue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