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81" r:id="rId3"/>
    <p:sldId id="257" r:id="rId4"/>
    <p:sldId id="258" r:id="rId5"/>
    <p:sldId id="260" r:id="rId6"/>
    <p:sldId id="275" r:id="rId7"/>
    <p:sldId id="266" r:id="rId8"/>
    <p:sldId id="267" r:id="rId9"/>
    <p:sldId id="268" r:id="rId10"/>
    <p:sldId id="273" r:id="rId11"/>
    <p:sldId id="274" r:id="rId12"/>
    <p:sldId id="276" r:id="rId13"/>
    <p:sldId id="279" r:id="rId14"/>
    <p:sldId id="282" r:id="rId15"/>
    <p:sldId id="296" r:id="rId16"/>
    <p:sldId id="284" r:id="rId17"/>
    <p:sldId id="261" r:id="rId18"/>
    <p:sldId id="293" r:id="rId19"/>
    <p:sldId id="294" r:id="rId20"/>
    <p:sldId id="295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71039"/>
  </p:normalViewPr>
  <p:slideViewPr>
    <p:cSldViewPr snapToGrid="0" snapToObjects="1">
      <p:cViewPr varScale="1">
        <p:scale>
          <a:sx n="63" d="100"/>
          <a:sy n="63" d="100"/>
        </p:scale>
        <p:origin x="-23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35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e Tan" userId="e27f0833-0612-48e8-9e33-59cef6981cc5" providerId="ADAL" clId="{6DAFCC45-4A89-7842-B405-F0E16CBC17E4}"/>
    <pc:docChg chg="undo custSel addSld delSld modSld sldOrd">
      <pc:chgData name="Yue Tan" userId="e27f0833-0612-48e8-9e33-59cef6981cc5" providerId="ADAL" clId="{6DAFCC45-4A89-7842-B405-F0E16CBC17E4}" dt="2019-10-18T05:07:27.337" v="6072" actId="20577"/>
      <pc:docMkLst>
        <pc:docMk/>
      </pc:docMkLst>
      <pc:sldChg chg="modSp">
        <pc:chgData name="Yue Tan" userId="e27f0833-0612-48e8-9e33-59cef6981cc5" providerId="ADAL" clId="{6DAFCC45-4A89-7842-B405-F0E16CBC17E4}" dt="2019-10-18T05:05:44.942" v="6000" actId="20577"/>
        <pc:sldMkLst>
          <pc:docMk/>
          <pc:sldMk cId="2081297847" sldId="257"/>
        </pc:sldMkLst>
        <pc:spChg chg="mod">
          <ac:chgData name="Yue Tan" userId="e27f0833-0612-48e8-9e33-59cef6981cc5" providerId="ADAL" clId="{6DAFCC45-4A89-7842-B405-F0E16CBC17E4}" dt="2019-10-18T05:05:44.942" v="6000" actId="20577"/>
          <ac:spMkLst>
            <pc:docMk/>
            <pc:sldMk cId="2081297847" sldId="257"/>
            <ac:spMk id="3" creationId="{00000000-0000-0000-0000-000000000000}"/>
          </ac:spMkLst>
        </pc:spChg>
      </pc:sldChg>
      <pc:sldChg chg="addSp modSp add modAnim">
        <pc:chgData name="Yue Tan" userId="e27f0833-0612-48e8-9e33-59cef6981cc5" providerId="ADAL" clId="{6DAFCC45-4A89-7842-B405-F0E16CBC17E4}" dt="2019-10-18T05:07:09.614" v="6038" actId="20577"/>
        <pc:sldMkLst>
          <pc:docMk/>
          <pc:sldMk cId="662817765" sldId="261"/>
        </pc:sldMkLst>
        <pc:spChg chg="mod">
          <ac:chgData name="Yue Tan" userId="e27f0833-0612-48e8-9e33-59cef6981cc5" providerId="ADAL" clId="{6DAFCC45-4A89-7842-B405-F0E16CBC17E4}" dt="2019-10-18T03:57:21.660" v="2882" actId="1076"/>
          <ac:spMkLst>
            <pc:docMk/>
            <pc:sldMk cId="662817765" sldId="261"/>
            <ac:spMk id="2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5:07:09.614" v="6038" actId="20577"/>
          <ac:spMkLst>
            <pc:docMk/>
            <pc:sldMk cId="662817765" sldId="261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5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6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7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8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9" creationId="{00000000-0000-0000-0000-000000000000}"/>
          </ac:spMkLst>
        </pc:spChg>
        <pc:spChg chg="add mod">
          <ac:chgData name="Yue Tan" userId="e27f0833-0612-48e8-9e33-59cef6981cc5" providerId="ADAL" clId="{6DAFCC45-4A89-7842-B405-F0E16CBC17E4}" dt="2019-10-18T04:01:51.887" v="3114" actId="20577"/>
          <ac:spMkLst>
            <pc:docMk/>
            <pc:sldMk cId="662817765" sldId="261"/>
            <ac:spMk id="10" creationId="{71A4CB3E-A24D-264F-99D3-E265D7CC9BC1}"/>
          </ac:spMkLst>
        </pc:spChg>
        <pc:spChg chg="mod">
          <ac:chgData name="Yue Tan" userId="e27f0833-0612-48e8-9e33-59cef6981cc5" providerId="ADAL" clId="{6DAFCC45-4A89-7842-B405-F0E16CBC17E4}" dt="2019-10-18T03:57:17.171" v="2881" actId="1076"/>
          <ac:spMkLst>
            <pc:docMk/>
            <pc:sldMk cId="662817765" sldId="261"/>
            <ac:spMk id="21" creationId="{00000000-0000-0000-0000-000000000000}"/>
          </ac:spMkLst>
        </pc:spChg>
      </pc:sldChg>
      <pc:sldChg chg="modSp modTransition">
        <pc:chgData name="Yue Tan" userId="e27f0833-0612-48e8-9e33-59cef6981cc5" providerId="ADAL" clId="{6DAFCC45-4A89-7842-B405-F0E16CBC17E4}" dt="2019-10-18T05:07:00.198" v="6021" actId="20577"/>
        <pc:sldMkLst>
          <pc:docMk/>
          <pc:sldMk cId="3851713451" sldId="284"/>
        </pc:sldMkLst>
        <pc:spChg chg="mod">
          <ac:chgData name="Yue Tan" userId="e27f0833-0612-48e8-9e33-59cef6981cc5" providerId="ADAL" clId="{6DAFCC45-4A89-7842-B405-F0E16CBC17E4}" dt="2019-10-18T05:07:00.198" v="6021" actId="20577"/>
          <ac:spMkLst>
            <pc:docMk/>
            <pc:sldMk cId="3851713451" sldId="284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3:58:09.050" v="2956" actId="313"/>
          <ac:spMkLst>
            <pc:docMk/>
            <pc:sldMk cId="3851713451" sldId="284"/>
            <ac:spMk id="5" creationId="{00000000-0000-0000-0000-000000000000}"/>
          </ac:spMkLst>
        </pc:spChg>
      </pc:sldChg>
      <pc:sldChg chg="addSp delSp modSp del ord modTransition modAnim">
        <pc:chgData name="Yue Tan" userId="e27f0833-0612-48e8-9e33-59cef6981cc5" providerId="ADAL" clId="{6DAFCC45-4A89-7842-B405-F0E16CBC17E4}" dt="2019-10-18T05:00:33.762" v="5750" actId="2696"/>
        <pc:sldMkLst>
          <pc:docMk/>
          <pc:sldMk cId="2779288428" sldId="285"/>
        </pc:sldMkLst>
        <pc:spChg chg="mod">
          <ac:chgData name="Yue Tan" userId="e27f0833-0612-48e8-9e33-59cef6981cc5" providerId="ADAL" clId="{6DAFCC45-4A89-7842-B405-F0E16CBC17E4}" dt="2019-10-18T02:35:04.771" v="563" actId="20577"/>
          <ac:spMkLst>
            <pc:docMk/>
            <pc:sldMk cId="2779288428" sldId="285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2:36:00.493" v="566"/>
          <ac:spMkLst>
            <pc:docMk/>
            <pc:sldMk cId="2779288428" sldId="285"/>
            <ac:spMk id="5" creationId="{00000000-0000-0000-0000-000000000000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7" creationId="{53CBD4A0-49CD-4042-A0E7-1A5E77E2A0E3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8" creationId="{417F98C1-656D-1B45-A5F7-59CF04063521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9" creationId="{A0F4D62A-7CB8-3049-88DF-D8E96EE02013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10" creationId="{C781FB66-B8C9-454A-BD0E-4DC1ED090471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11" creationId="{9E90A45B-AF08-A14A-9AC0-CE4C569BCFEB}"/>
          </ac:spMkLst>
        </pc:spChg>
        <pc:spChg chg="del mod topLvl">
          <ac:chgData name="Yue Tan" userId="e27f0833-0612-48e8-9e33-59cef6981cc5" providerId="ADAL" clId="{6DAFCC45-4A89-7842-B405-F0E16CBC17E4}" dt="2019-10-18T01:20:26.463" v="280" actId="478"/>
          <ac:spMkLst>
            <pc:docMk/>
            <pc:sldMk cId="2779288428" sldId="285"/>
            <ac:spMk id="12" creationId="{C6985C0A-E47F-D742-B9D1-9F3932BE1C61}"/>
          </ac:spMkLst>
        </pc:spChg>
        <pc:spChg chg="del mod topLvl">
          <ac:chgData name="Yue Tan" userId="e27f0833-0612-48e8-9e33-59cef6981cc5" providerId="ADAL" clId="{6DAFCC45-4A89-7842-B405-F0E16CBC17E4}" dt="2019-10-18T01:20:27.038" v="281" actId="478"/>
          <ac:spMkLst>
            <pc:docMk/>
            <pc:sldMk cId="2779288428" sldId="285"/>
            <ac:spMk id="13" creationId="{E5BDD1F3-A33D-1846-BB73-8853B6615ACB}"/>
          </ac:spMkLst>
        </pc:spChg>
        <pc:spChg chg="del mod topLvl">
          <ac:chgData name="Yue Tan" userId="e27f0833-0612-48e8-9e33-59cef6981cc5" providerId="ADAL" clId="{6DAFCC45-4A89-7842-B405-F0E16CBC17E4}" dt="2019-10-18T01:20:27.760" v="282" actId="478"/>
          <ac:spMkLst>
            <pc:docMk/>
            <pc:sldMk cId="2779288428" sldId="285"/>
            <ac:spMk id="14" creationId="{F3E3BF7D-66BB-F44B-B3BF-A6B47819CBF4}"/>
          </ac:spMkLst>
        </pc:spChg>
        <pc:spChg chg="del mod topLvl">
          <ac:chgData name="Yue Tan" userId="e27f0833-0612-48e8-9e33-59cef6981cc5" providerId="ADAL" clId="{6DAFCC45-4A89-7842-B405-F0E16CBC17E4}" dt="2019-10-18T01:20:32.291" v="286" actId="478"/>
          <ac:spMkLst>
            <pc:docMk/>
            <pc:sldMk cId="2779288428" sldId="285"/>
            <ac:spMk id="15" creationId="{D150DE06-5B49-6C42-BF70-B840C28C8CC4}"/>
          </ac:spMkLst>
        </pc:spChg>
        <pc:spChg chg="del mod topLvl">
          <ac:chgData name="Yue Tan" userId="e27f0833-0612-48e8-9e33-59cef6981cc5" providerId="ADAL" clId="{6DAFCC45-4A89-7842-B405-F0E16CBC17E4}" dt="2019-10-18T01:20:33.508" v="287" actId="478"/>
          <ac:spMkLst>
            <pc:docMk/>
            <pc:sldMk cId="2779288428" sldId="285"/>
            <ac:spMk id="16" creationId="{798D93FF-71F6-DC45-A82E-4072D46617CC}"/>
          </ac:spMkLst>
        </pc:spChg>
        <pc:spChg chg="del mod topLvl">
          <ac:chgData name="Yue Tan" userId="e27f0833-0612-48e8-9e33-59cef6981cc5" providerId="ADAL" clId="{6DAFCC45-4A89-7842-B405-F0E16CBC17E4}" dt="2019-10-18T01:20:34.561" v="288" actId="478"/>
          <ac:spMkLst>
            <pc:docMk/>
            <pc:sldMk cId="2779288428" sldId="285"/>
            <ac:spMk id="17" creationId="{93B2DB5A-C7D4-F04D-9452-AB771B907AFD}"/>
          </ac:spMkLst>
        </pc:spChg>
        <pc:spChg chg="del mod topLvl">
          <ac:chgData name="Yue Tan" userId="e27f0833-0612-48e8-9e33-59cef6981cc5" providerId="ADAL" clId="{6DAFCC45-4A89-7842-B405-F0E16CBC17E4}" dt="2019-10-18T01:20:35.454" v="289" actId="478"/>
          <ac:spMkLst>
            <pc:docMk/>
            <pc:sldMk cId="2779288428" sldId="285"/>
            <ac:spMk id="18" creationId="{1313C75E-2F8C-3C45-B4AA-9776939B3089}"/>
          </ac:spMkLst>
        </pc:spChg>
        <pc:spChg chg="del mod topLvl">
          <ac:chgData name="Yue Tan" userId="e27f0833-0612-48e8-9e33-59cef6981cc5" providerId="ADAL" clId="{6DAFCC45-4A89-7842-B405-F0E16CBC17E4}" dt="2019-10-18T01:20:36.234" v="290" actId="478"/>
          <ac:spMkLst>
            <pc:docMk/>
            <pc:sldMk cId="2779288428" sldId="285"/>
            <ac:spMk id="19" creationId="{132EF624-9DD8-7241-9B32-8DD4DB6BEC5B}"/>
          </ac:spMkLst>
        </pc:spChg>
        <pc:spChg chg="mod topLvl">
          <ac:chgData name="Yue Tan" userId="e27f0833-0612-48e8-9e33-59cef6981cc5" providerId="ADAL" clId="{6DAFCC45-4A89-7842-B405-F0E16CBC17E4}" dt="2019-10-18T01:20:58.711" v="297" actId="1076"/>
          <ac:spMkLst>
            <pc:docMk/>
            <pc:sldMk cId="2779288428" sldId="285"/>
            <ac:spMk id="20" creationId="{3442E7EF-1240-7B41-A9A3-E0AD27E41016}"/>
          </ac:spMkLst>
        </pc:spChg>
        <pc:spChg chg="del mod topLvl">
          <ac:chgData name="Yue Tan" userId="e27f0833-0612-48e8-9e33-59cef6981cc5" providerId="ADAL" clId="{6DAFCC45-4A89-7842-B405-F0E16CBC17E4}" dt="2019-10-18T01:20:38.056" v="291" actId="478"/>
          <ac:spMkLst>
            <pc:docMk/>
            <pc:sldMk cId="2779288428" sldId="285"/>
            <ac:spMk id="21" creationId="{8E795F79-1152-8D4D-97B1-C469B99FDB8D}"/>
          </ac:spMkLst>
        </pc:spChg>
        <pc:spChg chg="del mod topLvl">
          <ac:chgData name="Yue Tan" userId="e27f0833-0612-48e8-9e33-59cef6981cc5" providerId="ADAL" clId="{6DAFCC45-4A89-7842-B405-F0E16CBC17E4}" dt="2019-10-18T01:20:29.875" v="284" actId="478"/>
          <ac:spMkLst>
            <pc:docMk/>
            <pc:sldMk cId="2779288428" sldId="285"/>
            <ac:spMk id="22" creationId="{7DD221CE-5200-B044-A06A-09A77A4E9811}"/>
          </ac:spMkLst>
        </pc:spChg>
        <pc:spChg chg="mod topLvl">
          <ac:chgData name="Yue Tan" userId="e27f0833-0612-48e8-9e33-59cef6981cc5" providerId="ADAL" clId="{6DAFCC45-4A89-7842-B405-F0E16CBC17E4}" dt="2019-10-18T01:21:26.004" v="298" actId="1076"/>
          <ac:spMkLst>
            <pc:docMk/>
            <pc:sldMk cId="2779288428" sldId="285"/>
            <ac:spMk id="23" creationId="{8C4691E4-0E07-7C4A-877D-A273E44BF8B7}"/>
          </ac:spMkLst>
        </pc:spChg>
        <pc:spChg chg="del mod topLvl">
          <ac:chgData name="Yue Tan" userId="e27f0833-0612-48e8-9e33-59cef6981cc5" providerId="ADAL" clId="{6DAFCC45-4A89-7842-B405-F0E16CBC17E4}" dt="2019-10-18T01:20:24.307" v="279" actId="478"/>
          <ac:spMkLst>
            <pc:docMk/>
            <pc:sldMk cId="2779288428" sldId="285"/>
            <ac:spMk id="24" creationId="{42C69A26-CCF0-1347-988C-43CB10B8CCFC}"/>
          </ac:spMkLst>
        </pc:spChg>
        <pc:spChg chg="del mod topLvl">
          <ac:chgData name="Yue Tan" userId="e27f0833-0612-48e8-9e33-59cef6981cc5" providerId="ADAL" clId="{6DAFCC45-4A89-7842-B405-F0E16CBC17E4}" dt="2019-10-18T01:20:31.041" v="285" actId="478"/>
          <ac:spMkLst>
            <pc:docMk/>
            <pc:sldMk cId="2779288428" sldId="285"/>
            <ac:spMk id="25" creationId="{296B6F43-34BA-7B44-97BA-756D940017E2}"/>
          </ac:spMkLst>
        </pc:spChg>
        <pc:spChg chg="add mod">
          <ac:chgData name="Yue Tan" userId="e27f0833-0612-48e8-9e33-59cef6981cc5" providerId="ADAL" clId="{6DAFCC45-4A89-7842-B405-F0E16CBC17E4}" dt="2019-10-18T01:30:45.515" v="450" actId="20577"/>
          <ac:spMkLst>
            <pc:docMk/>
            <pc:sldMk cId="2779288428" sldId="285"/>
            <ac:spMk id="35" creationId="{908B92C8-25A5-CC45-AF16-DD7C6E07BFCE}"/>
          </ac:spMkLst>
        </pc:spChg>
        <pc:grpChg chg="add del mod">
          <ac:chgData name="Yue Tan" userId="e27f0833-0612-48e8-9e33-59cef6981cc5" providerId="ADAL" clId="{6DAFCC45-4A89-7842-B405-F0E16CBC17E4}" dt="2019-10-18T01:20:18.934" v="277" actId="165"/>
          <ac:grpSpMkLst>
            <pc:docMk/>
            <pc:sldMk cId="2779288428" sldId="285"/>
            <ac:grpSpMk id="6" creationId="{1BDAC900-1FE6-A649-AA10-47483FF18FFD}"/>
          </ac:grpSpMkLst>
        </pc:grpChg>
        <pc:grpChg chg="del mod topLvl">
          <ac:chgData name="Yue Tan" userId="e27f0833-0612-48e8-9e33-59cef6981cc5" providerId="ADAL" clId="{6DAFCC45-4A89-7842-B405-F0E16CBC17E4}" dt="2019-10-18T01:20:22.774" v="278" actId="478"/>
          <ac:grpSpMkLst>
            <pc:docMk/>
            <pc:sldMk cId="2779288428" sldId="285"/>
            <ac:grpSpMk id="26" creationId="{0BF8EEA8-68E0-2C43-9935-6CF14DD7ED9F}"/>
          </ac:grpSpMkLst>
        </pc:grpChg>
        <pc:cxnChg chg="add del mod">
          <ac:chgData name="Yue Tan" userId="e27f0833-0612-48e8-9e33-59cef6981cc5" providerId="ADAL" clId="{6DAFCC45-4A89-7842-B405-F0E16CBC17E4}" dt="2019-10-18T01:23:51.339" v="343" actId="478"/>
          <ac:cxnSpMkLst>
            <pc:docMk/>
            <pc:sldMk cId="2779288428" sldId="285"/>
            <ac:cxnSpMk id="3" creationId="{9A5C40F2-86D2-C54D-B258-CD8EC0803FAD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27" creationId="{CE010559-E902-CF4A-B359-B87A73F029BA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28" creationId="{DC573B40-4DAD-6548-8201-DEFC3046CAD9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29" creationId="{135DC758-AE2C-6347-ADCF-883DF12379FC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30" creationId="{34472A29-61F9-A641-893B-4E8D1A3E531A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31" creationId="{5397CBED-47FC-8F44-A315-A1434C346FE5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32" creationId="{ED1F5508-0BFD-7F4D-8554-49719CFD4E40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33" creationId="{274B806C-4B35-684D-BA47-C53C4056543F}"/>
          </ac:cxnSpMkLst>
        </pc:cxnChg>
        <pc:cxnChg chg="mod">
          <ac:chgData name="Yue Tan" userId="e27f0833-0612-48e8-9e33-59cef6981cc5" providerId="ADAL" clId="{6DAFCC45-4A89-7842-B405-F0E16CBC17E4}" dt="2019-10-18T01:20:22.774" v="278" actId="478"/>
          <ac:cxnSpMkLst>
            <pc:docMk/>
            <pc:sldMk cId="2779288428" sldId="285"/>
            <ac:cxnSpMk id="34" creationId="{4985FC3D-7ED5-6740-BF52-29097F1D97AE}"/>
          </ac:cxnSpMkLst>
        </pc:cxnChg>
        <pc:cxnChg chg="add mod">
          <ac:chgData name="Yue Tan" userId="e27f0833-0612-48e8-9e33-59cef6981cc5" providerId="ADAL" clId="{6DAFCC45-4A89-7842-B405-F0E16CBC17E4}" dt="2019-10-18T01:26:07.879" v="352" actId="14100"/>
          <ac:cxnSpMkLst>
            <pc:docMk/>
            <pc:sldMk cId="2779288428" sldId="285"/>
            <ac:cxnSpMk id="37" creationId="{9BA2F271-806A-EF41-974B-97BA425E5C62}"/>
          </ac:cxnSpMkLst>
        </pc:cxnChg>
        <pc:cxnChg chg="add mod">
          <ac:chgData name="Yue Tan" userId="e27f0833-0612-48e8-9e33-59cef6981cc5" providerId="ADAL" clId="{6DAFCC45-4A89-7842-B405-F0E16CBC17E4}" dt="2019-10-18T01:26:36.454" v="358" actId="692"/>
          <ac:cxnSpMkLst>
            <pc:docMk/>
            <pc:sldMk cId="2779288428" sldId="285"/>
            <ac:cxnSpMk id="39" creationId="{CF60F351-3640-2243-9B99-A1D15A690E28}"/>
          </ac:cxnSpMkLst>
        </pc:cxnChg>
        <pc:cxnChg chg="add mod">
          <ac:chgData name="Yue Tan" userId="e27f0833-0612-48e8-9e33-59cef6981cc5" providerId="ADAL" clId="{6DAFCC45-4A89-7842-B405-F0E16CBC17E4}" dt="2019-10-18T01:30:56.572" v="451" actId="14100"/>
          <ac:cxnSpMkLst>
            <pc:docMk/>
            <pc:sldMk cId="2779288428" sldId="285"/>
            <ac:cxnSpMk id="41" creationId="{DF12B698-C4D2-2E46-B4F2-BBAC8D6C4286}"/>
          </ac:cxnSpMkLst>
        </pc:cxnChg>
        <pc:cxnChg chg="add mod">
          <ac:chgData name="Yue Tan" userId="e27f0833-0612-48e8-9e33-59cef6981cc5" providerId="ADAL" clId="{6DAFCC45-4A89-7842-B405-F0E16CBC17E4}" dt="2019-10-18T01:32:01.608" v="455" actId="208"/>
          <ac:cxnSpMkLst>
            <pc:docMk/>
            <pc:sldMk cId="2779288428" sldId="285"/>
            <ac:cxnSpMk id="44" creationId="{EE917424-D9AD-C045-B9CA-25811BC23A9A}"/>
          </ac:cxnSpMkLst>
        </pc:cxnChg>
      </pc:sldChg>
      <pc:sldChg chg="modTransition">
        <pc:chgData name="Yue Tan" userId="e27f0833-0612-48e8-9e33-59cef6981cc5" providerId="ADAL" clId="{6DAFCC45-4A89-7842-B405-F0E16CBC17E4}" dt="2019-10-18T00:21:06.961" v="2"/>
        <pc:sldMkLst>
          <pc:docMk/>
          <pc:sldMk cId="4289760201" sldId="286"/>
        </pc:sldMkLst>
      </pc:sldChg>
      <pc:sldChg chg="del">
        <pc:chgData name="Yue Tan" userId="e27f0833-0612-48e8-9e33-59cef6981cc5" providerId="ADAL" clId="{6DAFCC45-4A89-7842-B405-F0E16CBC17E4}" dt="2019-10-18T00:21:14.020" v="4" actId="2696"/>
        <pc:sldMkLst>
          <pc:docMk/>
          <pc:sldMk cId="2150414686" sldId="287"/>
        </pc:sldMkLst>
      </pc:sldChg>
      <pc:sldChg chg="modTransition">
        <pc:chgData name="Yue Tan" userId="e27f0833-0612-48e8-9e33-59cef6981cc5" providerId="ADAL" clId="{6DAFCC45-4A89-7842-B405-F0E16CBC17E4}" dt="2019-10-18T00:21:11.082" v="3"/>
        <pc:sldMkLst>
          <pc:docMk/>
          <pc:sldMk cId="761557547" sldId="288"/>
        </pc:sldMkLst>
      </pc:sldChg>
      <pc:sldChg chg="modTransition">
        <pc:chgData name="Yue Tan" userId="e27f0833-0612-48e8-9e33-59cef6981cc5" providerId="ADAL" clId="{6DAFCC45-4A89-7842-B405-F0E16CBC17E4}" dt="2019-10-18T00:21:17.060" v="5"/>
        <pc:sldMkLst>
          <pc:docMk/>
          <pc:sldMk cId="2753895076" sldId="289"/>
        </pc:sldMkLst>
      </pc:sldChg>
      <pc:sldChg chg="del">
        <pc:chgData name="Yue Tan" userId="e27f0833-0612-48e8-9e33-59cef6981cc5" providerId="ADAL" clId="{6DAFCC45-4A89-7842-B405-F0E16CBC17E4}" dt="2019-10-18T03:33:28.979" v="2069" actId="2696"/>
        <pc:sldMkLst>
          <pc:docMk/>
          <pc:sldMk cId="2847199985" sldId="290"/>
        </pc:sldMkLst>
      </pc:sldChg>
      <pc:sldChg chg="add del">
        <pc:chgData name="Yue Tan" userId="e27f0833-0612-48e8-9e33-59cef6981cc5" providerId="ADAL" clId="{6DAFCC45-4A89-7842-B405-F0E16CBC17E4}" dt="2019-10-18T00:21:48.675" v="9" actId="2696"/>
        <pc:sldMkLst>
          <pc:docMk/>
          <pc:sldMk cId="2019202422" sldId="291"/>
        </pc:sldMkLst>
      </pc:sldChg>
      <pc:sldChg chg="add del">
        <pc:chgData name="Yue Tan" userId="e27f0833-0612-48e8-9e33-59cef6981cc5" providerId="ADAL" clId="{6DAFCC45-4A89-7842-B405-F0E16CBC17E4}" dt="2019-10-18T00:21:43.334" v="7" actId="2696"/>
        <pc:sldMkLst>
          <pc:docMk/>
          <pc:sldMk cId="2256672066" sldId="291"/>
        </pc:sldMkLst>
      </pc:sldChg>
      <pc:sldChg chg="add del">
        <pc:chgData name="Yue Tan" userId="e27f0833-0612-48e8-9e33-59cef6981cc5" providerId="ADAL" clId="{6DAFCC45-4A89-7842-B405-F0E16CBC17E4}" dt="2019-10-18T00:26:58.340" v="11" actId="2696"/>
        <pc:sldMkLst>
          <pc:docMk/>
          <pc:sldMk cId="3263514613" sldId="291"/>
        </pc:sldMkLst>
      </pc:sldChg>
      <pc:sldChg chg="add">
        <pc:chgData name="Yue Tan" userId="e27f0833-0612-48e8-9e33-59cef6981cc5" providerId="ADAL" clId="{6DAFCC45-4A89-7842-B405-F0E16CBC17E4}" dt="2019-10-18T00:27:00.778" v="12"/>
        <pc:sldMkLst>
          <pc:docMk/>
          <pc:sldMk cId="3847811247" sldId="291"/>
        </pc:sldMkLst>
      </pc:sldChg>
      <pc:sldChg chg="add del">
        <pc:chgData name="Yue Tan" userId="e27f0833-0612-48e8-9e33-59cef6981cc5" providerId="ADAL" clId="{6DAFCC45-4A89-7842-B405-F0E16CBC17E4}" dt="2019-10-18T00:30:18.417" v="38" actId="2696"/>
        <pc:sldMkLst>
          <pc:docMk/>
          <pc:sldMk cId="1475933783" sldId="292"/>
        </pc:sldMkLst>
      </pc:sldChg>
      <pc:sldChg chg="add">
        <pc:chgData name="Yue Tan" userId="e27f0833-0612-48e8-9e33-59cef6981cc5" providerId="ADAL" clId="{6DAFCC45-4A89-7842-B405-F0E16CBC17E4}" dt="2019-10-18T00:30:21.140" v="39"/>
        <pc:sldMkLst>
          <pc:docMk/>
          <pc:sldMk cId="1861591387" sldId="292"/>
        </pc:sldMkLst>
      </pc:sldChg>
      <pc:sldChg chg="addSp modSp add modAnim">
        <pc:chgData name="Yue Tan" userId="e27f0833-0612-48e8-9e33-59cef6981cc5" providerId="ADAL" clId="{6DAFCC45-4A89-7842-B405-F0E16CBC17E4}" dt="2019-10-18T05:07:18.066" v="6055" actId="20577"/>
        <pc:sldMkLst>
          <pc:docMk/>
          <pc:sldMk cId="4133792899" sldId="293"/>
        </pc:sldMkLst>
        <pc:spChg chg="add mod">
          <ac:chgData name="Yue Tan" userId="e27f0833-0612-48e8-9e33-59cef6981cc5" providerId="ADAL" clId="{6DAFCC45-4A89-7842-B405-F0E16CBC17E4}" dt="2019-10-18T04:50:50.436" v="5115" actId="20577"/>
          <ac:spMkLst>
            <pc:docMk/>
            <pc:sldMk cId="4133792899" sldId="293"/>
            <ac:spMk id="2" creationId="{A4367E24-E678-FD4E-BFE4-3C10379A1718}"/>
          </ac:spMkLst>
        </pc:spChg>
        <pc:spChg chg="mod">
          <ac:chgData name="Yue Tan" userId="e27f0833-0612-48e8-9e33-59cef6981cc5" providerId="ADAL" clId="{6DAFCC45-4A89-7842-B405-F0E16CBC17E4}" dt="2019-10-18T05:07:18.066" v="6055" actId="20577"/>
          <ac:spMkLst>
            <pc:docMk/>
            <pc:sldMk cId="4133792899" sldId="293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4:50:21.988" v="5105" actId="14100"/>
          <ac:spMkLst>
            <pc:docMk/>
            <pc:sldMk cId="4133792899" sldId="293"/>
            <ac:spMk id="5" creationId="{00000000-0000-0000-0000-000000000000}"/>
          </ac:spMkLst>
        </pc:spChg>
        <pc:grpChg chg="mod">
          <ac:chgData name="Yue Tan" userId="e27f0833-0612-48e8-9e33-59cef6981cc5" providerId="ADAL" clId="{6DAFCC45-4A89-7842-B405-F0E16CBC17E4}" dt="2019-10-18T04:51:11.375" v="5117" actId="1076"/>
          <ac:grpSpMkLst>
            <pc:docMk/>
            <pc:sldMk cId="4133792899" sldId="293"/>
            <ac:grpSpMk id="6" creationId="{1BDAC900-1FE6-A649-AA10-47483FF18FFD}"/>
          </ac:grpSpMkLst>
        </pc:grpChg>
      </pc:sldChg>
      <pc:sldChg chg="delSp modSp add">
        <pc:chgData name="Yue Tan" userId="e27f0833-0612-48e8-9e33-59cef6981cc5" providerId="ADAL" clId="{6DAFCC45-4A89-7842-B405-F0E16CBC17E4}" dt="2019-10-18T05:07:27.337" v="6072" actId="20577"/>
        <pc:sldMkLst>
          <pc:docMk/>
          <pc:sldMk cId="3887038384" sldId="294"/>
        </pc:sldMkLst>
        <pc:spChg chg="mod">
          <ac:chgData name="Yue Tan" userId="e27f0833-0612-48e8-9e33-59cef6981cc5" providerId="ADAL" clId="{6DAFCC45-4A89-7842-B405-F0E16CBC17E4}" dt="2019-10-18T05:07:27.337" v="6072" actId="20577"/>
          <ac:spMkLst>
            <pc:docMk/>
            <pc:sldMk cId="3887038384" sldId="294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4:55:24.492" v="5501" actId="20577"/>
          <ac:spMkLst>
            <pc:docMk/>
            <pc:sldMk cId="3887038384" sldId="294"/>
            <ac:spMk id="5" creationId="{00000000-0000-0000-0000-000000000000}"/>
          </ac:spMkLst>
        </pc:spChg>
        <pc:grpChg chg="del">
          <ac:chgData name="Yue Tan" userId="e27f0833-0612-48e8-9e33-59cef6981cc5" providerId="ADAL" clId="{6DAFCC45-4A89-7842-B405-F0E16CBC17E4}" dt="2019-10-18T01:04:18.560" v="148" actId="478"/>
          <ac:grpSpMkLst>
            <pc:docMk/>
            <pc:sldMk cId="3887038384" sldId="294"/>
            <ac:grpSpMk id="6" creationId="{1BDAC900-1FE6-A649-AA10-47483FF18FFD}"/>
          </ac:grpSpMkLst>
        </pc:grp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27" creationId="{CE010559-E902-CF4A-B359-B87A73F029BA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28" creationId="{DC573B40-4DAD-6548-8201-DEFC3046CAD9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29" creationId="{135DC758-AE2C-6347-ADCF-883DF12379FC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30" creationId="{34472A29-61F9-A641-893B-4E8D1A3E531A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31" creationId="{5397CBED-47FC-8F44-A315-A1434C346FE5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32" creationId="{ED1F5508-0BFD-7F4D-8554-49719CFD4E40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33" creationId="{274B806C-4B35-684D-BA47-C53C4056543F}"/>
          </ac:cxnSpMkLst>
        </pc:cxnChg>
        <pc:cxnChg chg="mod">
          <ac:chgData name="Yue Tan" userId="e27f0833-0612-48e8-9e33-59cef6981cc5" providerId="ADAL" clId="{6DAFCC45-4A89-7842-B405-F0E16CBC17E4}" dt="2019-10-18T01:04:18.560" v="148" actId="478"/>
          <ac:cxnSpMkLst>
            <pc:docMk/>
            <pc:sldMk cId="3887038384" sldId="294"/>
            <ac:cxnSpMk id="34" creationId="{4985FC3D-7ED5-6740-BF52-29097F1D97AE}"/>
          </ac:cxnSpMkLst>
        </pc:cxnChg>
      </pc:sldChg>
      <pc:sldChg chg="addSp delSp modSp add delAnim modAnim">
        <pc:chgData name="Yue Tan" userId="e27f0833-0612-48e8-9e33-59cef6981cc5" providerId="ADAL" clId="{6DAFCC45-4A89-7842-B405-F0E16CBC17E4}" dt="2019-10-18T04:59:25.954" v="5749" actId="20577"/>
        <pc:sldMkLst>
          <pc:docMk/>
          <pc:sldMk cId="436230446" sldId="295"/>
        </pc:sldMkLst>
        <pc:spChg chg="add del mod">
          <ac:chgData name="Yue Tan" userId="e27f0833-0612-48e8-9e33-59cef6981cc5" providerId="ADAL" clId="{6DAFCC45-4A89-7842-B405-F0E16CBC17E4}" dt="2019-10-18T04:35:58.054" v="4350" actId="478"/>
          <ac:spMkLst>
            <pc:docMk/>
            <pc:sldMk cId="436230446" sldId="295"/>
            <ac:spMk id="2" creationId="{9F820FB5-852B-134A-B372-23BCA646193D}"/>
          </ac:spMkLst>
        </pc:spChg>
        <pc:spChg chg="mod">
          <ac:chgData name="Yue Tan" userId="e27f0833-0612-48e8-9e33-59cef6981cc5" providerId="ADAL" clId="{6DAFCC45-4A89-7842-B405-F0E16CBC17E4}" dt="2019-10-18T04:20:00.124" v="3453" actId="20577"/>
          <ac:spMkLst>
            <pc:docMk/>
            <pc:sldMk cId="436230446" sldId="295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4:59:25.954" v="5749" actId="20577"/>
          <ac:spMkLst>
            <pc:docMk/>
            <pc:sldMk cId="436230446" sldId="295"/>
            <ac:spMk id="5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4:18:05.810" v="3444" actId="207"/>
          <ac:spMkLst>
            <pc:docMk/>
            <pc:sldMk cId="436230446" sldId="295"/>
            <ac:spMk id="37" creationId="{5F1ACE71-B2BB-1645-90C1-10AEEF4731EF}"/>
          </ac:spMkLst>
        </pc:spChg>
        <pc:grpChg chg="del">
          <ac:chgData name="Yue Tan" userId="e27f0833-0612-48e8-9e33-59cef6981cc5" providerId="ADAL" clId="{6DAFCC45-4A89-7842-B405-F0E16CBC17E4}" dt="2019-10-18T01:04:14.294" v="147" actId="478"/>
          <ac:grpSpMkLst>
            <pc:docMk/>
            <pc:sldMk cId="436230446" sldId="295"/>
            <ac:grpSpMk id="6" creationId="{1BDAC900-1FE6-A649-AA10-47483FF18FFD}"/>
          </ac:grpSpMkLst>
        </pc:grpChg>
        <pc:grpChg chg="add del mod">
          <ac:chgData name="Yue Tan" userId="e27f0833-0612-48e8-9e33-59cef6981cc5" providerId="ADAL" clId="{6DAFCC45-4A89-7842-B405-F0E16CBC17E4}" dt="2019-10-18T04:19:33.979" v="3445" actId="478"/>
          <ac:grpSpMkLst>
            <pc:docMk/>
            <pc:sldMk cId="436230446" sldId="295"/>
            <ac:grpSpMk id="35" creationId="{24D9BF0C-C2B3-9049-94C0-ACB112B26C99}"/>
          </ac:grpSpMkLst>
        </pc:grp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27" creationId="{CE010559-E902-CF4A-B359-B87A73F029BA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28" creationId="{DC573B40-4DAD-6548-8201-DEFC3046CAD9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29" creationId="{135DC758-AE2C-6347-ADCF-883DF12379FC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30" creationId="{34472A29-61F9-A641-893B-4E8D1A3E531A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31" creationId="{5397CBED-47FC-8F44-A315-A1434C346FE5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32" creationId="{ED1F5508-0BFD-7F4D-8554-49719CFD4E40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33" creationId="{274B806C-4B35-684D-BA47-C53C4056543F}"/>
          </ac:cxnSpMkLst>
        </pc:cxnChg>
        <pc:cxnChg chg="mod">
          <ac:chgData name="Yue Tan" userId="e27f0833-0612-48e8-9e33-59cef6981cc5" providerId="ADAL" clId="{6DAFCC45-4A89-7842-B405-F0E16CBC17E4}" dt="2019-10-18T01:04:14.294" v="147" actId="478"/>
          <ac:cxnSpMkLst>
            <pc:docMk/>
            <pc:sldMk cId="436230446" sldId="295"/>
            <ac:cxnSpMk id="34" creationId="{4985FC3D-7ED5-6740-BF52-29097F1D97AE}"/>
          </ac:cxnSpMkLst>
        </pc:cxnChg>
      </pc:sldChg>
      <pc:sldChg chg="delSp modSp add del">
        <pc:chgData name="Yue Tan" userId="e27f0833-0612-48e8-9e33-59cef6981cc5" providerId="ADAL" clId="{6DAFCC45-4A89-7842-B405-F0E16CBC17E4}" dt="2019-10-18T01:05:57.936" v="155" actId="2696"/>
        <pc:sldMkLst>
          <pc:docMk/>
          <pc:sldMk cId="3820872078" sldId="296"/>
        </pc:sldMkLst>
        <pc:spChg chg="del mod">
          <ac:chgData name="Yue Tan" userId="e27f0833-0612-48e8-9e33-59cef6981cc5" providerId="ADAL" clId="{6DAFCC45-4A89-7842-B405-F0E16CBC17E4}" dt="2019-10-18T01:05:35.775" v="151" actId="478"/>
          <ac:spMkLst>
            <pc:docMk/>
            <pc:sldMk cId="3820872078" sldId="296"/>
            <ac:spMk id="4" creationId="{00000000-0000-0000-0000-000000000000}"/>
          </ac:spMkLst>
        </pc:spChg>
        <pc:spChg chg="mod">
          <ac:chgData name="Yue Tan" userId="e27f0833-0612-48e8-9e33-59cef6981cc5" providerId="ADAL" clId="{6DAFCC45-4A89-7842-B405-F0E16CBC17E4}" dt="2019-10-18T01:05:39.210" v="152" actId="20577"/>
          <ac:spMkLst>
            <pc:docMk/>
            <pc:sldMk cId="3820872078" sldId="296"/>
            <ac:spMk id="5" creationId="{00000000-0000-0000-0000-000000000000}"/>
          </ac:spMkLst>
        </pc:spChg>
      </pc:sldChg>
      <pc:sldChg chg="delSp modSp add del ord delAnim modAnim">
        <pc:chgData name="Yue Tan" userId="e27f0833-0612-48e8-9e33-59cef6981cc5" providerId="ADAL" clId="{6DAFCC45-4A89-7842-B405-F0E16CBC17E4}" dt="2019-10-18T03:33:22.104" v="2068" actId="2696"/>
        <pc:sldMkLst>
          <pc:docMk/>
          <pc:sldMk cId="1672443255" sldId="297"/>
        </pc:sldMkLst>
        <pc:spChg chg="mod">
          <ac:chgData name="Yue Tan" userId="e27f0833-0612-48e8-9e33-59cef6981cc5" providerId="ADAL" clId="{6DAFCC45-4A89-7842-B405-F0E16CBC17E4}" dt="2019-10-18T03:33:15.760" v="2066"/>
          <ac:spMkLst>
            <pc:docMk/>
            <pc:sldMk cId="1672443255" sldId="297"/>
            <ac:spMk id="4" creationId="{00000000-0000-0000-0000-000000000000}"/>
          </ac:spMkLst>
        </pc:spChg>
        <pc:spChg chg="del mod">
          <ac:chgData name="Yue Tan" userId="e27f0833-0612-48e8-9e33-59cef6981cc5" providerId="ADAL" clId="{6DAFCC45-4A89-7842-B405-F0E16CBC17E4}" dt="2019-10-18T01:11:04.677" v="205" actId="478"/>
          <ac:spMkLst>
            <pc:docMk/>
            <pc:sldMk cId="1672443255" sldId="297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1CE07-124E-2940-B88B-8EBAF74ECE25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CD05E-BF6E-2049-BADE-6F4E447B2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6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  <a:r>
              <a:rPr lang="en-US" baseline="0" dirty="0"/>
              <a:t> to preceptors: intended for students to learn through examples.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75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 to preceptor:</a:t>
            </a:r>
            <a:r>
              <a:rPr lang="en-US" baseline="0"/>
              <a:t> you may want to note the API on the board so students can more easily remember.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10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CD05E-BF6E-2049-BADE-6F4E447B20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7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1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6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4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3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3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0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0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5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C9C1E-6AC6-C649-972A-6DAF982F1EE7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7C1D4-EFCB-1847-B160-77C0514DF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COS 418 Precept: System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Jennifer Lam, </a:t>
            </a:r>
            <a:r>
              <a:rPr lang="en-US" err="1"/>
              <a:t>Yue</a:t>
            </a:r>
            <a:r>
              <a:rPr lang="en-US"/>
              <a:t> Tan</a:t>
            </a:r>
          </a:p>
        </p:txBody>
      </p:sp>
    </p:spTree>
    <p:extLst>
      <p:ext uri="{BB962C8B-B14F-4D97-AF65-F5344CB8AC3E}">
        <p14:creationId xmlns:p14="http://schemas.microsoft.com/office/powerpoint/2010/main" val="277143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 in the Details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/>
              <a:t>Question</a:t>
            </a:r>
            <a:r>
              <a:rPr lang="en-US"/>
              <a:t>: design a class that keeps track of the most recently visited websites.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Input</a:t>
            </a:r>
            <a:r>
              <a:rPr lang="en-US"/>
              <a:t>: a stream over time of discrete ticks with website names. </a:t>
            </a:r>
            <a:r>
              <a:rPr lang="en-US" b="1">
                <a:solidFill>
                  <a:srgbClr val="FF0000"/>
                </a:solidFill>
              </a:rPr>
              <a:t>API: </a:t>
            </a:r>
            <a:r>
              <a:rPr lang="en-US" b="1" err="1">
                <a:solidFill>
                  <a:srgbClr val="FF0000"/>
                </a:solidFill>
              </a:rPr>
              <a:t>OnTick</a:t>
            </a:r>
            <a:r>
              <a:rPr lang="en-US" b="1">
                <a:solidFill>
                  <a:srgbClr val="FF0000"/>
                </a:solidFill>
              </a:rPr>
              <a:t>() callback.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Output</a:t>
            </a:r>
            <a:r>
              <a:rPr lang="en-US"/>
              <a:t>: a list of the most recent </a:t>
            </a:r>
            <a:r>
              <a:rPr lang="en-US" i="1"/>
              <a:t>n</a:t>
            </a:r>
            <a:r>
              <a:rPr lang="en-US"/>
              <a:t> websites.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API: </a:t>
            </a:r>
            <a:r>
              <a:rPr lang="en-US" b="1" err="1">
                <a:solidFill>
                  <a:srgbClr val="FF0000"/>
                </a:solidFill>
              </a:rPr>
              <a:t>GetMostRecentWebsites</a:t>
            </a:r>
            <a:r>
              <a:rPr lang="en-US" b="1">
                <a:solidFill>
                  <a:srgbClr val="FF0000"/>
                </a:solidFill>
              </a:rPr>
              <a:t>() with some parameter n and some list output.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Input / output </a:t>
            </a:r>
            <a:r>
              <a:rPr lang="en-US" b="1"/>
              <a:t>informs your interface (API)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1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Start with the Happy Case(s)</a:t>
            </a:r>
          </a:p>
        </p:txBody>
      </p:sp>
      <p:sp>
        <p:nvSpPr>
          <p:cNvPr id="4" name="Pentagon 3"/>
          <p:cNvSpPr/>
          <p:nvPr/>
        </p:nvSpPr>
        <p:spPr>
          <a:xfrm>
            <a:off x="531248" y="2004485"/>
            <a:ext cx="4000823" cy="128652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97256" y="2361392"/>
            <a:ext cx="846647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Git</a:t>
            </a:r>
            <a:endParaRPr lang="en-US"/>
          </a:p>
          <a:p>
            <a:pPr algn="ctr"/>
            <a:r>
              <a:rPr lang="en-US"/>
              <a:t>hub</a:t>
            </a:r>
          </a:p>
        </p:txBody>
      </p:sp>
      <p:sp>
        <p:nvSpPr>
          <p:cNvPr id="7" name="Oval 6"/>
          <p:cNvSpPr/>
          <p:nvPr/>
        </p:nvSpPr>
        <p:spPr>
          <a:xfrm>
            <a:off x="1688004" y="23613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8" name="Oval 7"/>
          <p:cNvSpPr/>
          <p:nvPr/>
        </p:nvSpPr>
        <p:spPr>
          <a:xfrm>
            <a:off x="2844760" y="23613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65701" y="1981697"/>
            <a:ext cx="107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Time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98081" y="1506478"/>
            <a:ext cx="1826085" cy="228254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Your program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79525" y="1547979"/>
            <a:ext cx="1460882" cy="219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Most Recent (n=3):</a:t>
            </a:r>
          </a:p>
          <a:p>
            <a:r>
              <a:rPr lang="en-US"/>
              <a:t>1. </a:t>
            </a:r>
            <a:r>
              <a:rPr lang="en-US" err="1"/>
              <a:t>Github</a:t>
            </a:r>
            <a:endParaRPr lang="en-US"/>
          </a:p>
          <a:p>
            <a:r>
              <a:rPr lang="en-US"/>
              <a:t>2. </a:t>
            </a:r>
            <a:r>
              <a:rPr lang="en-US" err="1"/>
              <a:t>Youtube</a:t>
            </a:r>
            <a:endParaRPr lang="en-US"/>
          </a:p>
          <a:p>
            <a:r>
              <a:rPr lang="en-US"/>
              <a:t>3. </a:t>
            </a:r>
            <a:r>
              <a:rPr lang="en-US" err="1"/>
              <a:t>Leetcode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00429" y="2361392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57186" y="23510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7760" y="23510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cxnSp>
        <p:nvCxnSpPr>
          <p:cNvPr id="16" name="Straight Arrow Connector 15"/>
          <p:cNvCxnSpPr>
            <a:stCxn id="10" idx="3"/>
            <a:endCxn id="11" idx="1"/>
          </p:cNvCxnSpPr>
          <p:nvPr/>
        </p:nvCxnSpPr>
        <p:spPr>
          <a:xfrm>
            <a:off x="6524166" y="2647749"/>
            <a:ext cx="75535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7" name="Picture 26" descr="pancak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611" y="4075374"/>
            <a:ext cx="2626229" cy="2255467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761633" y="6330841"/>
            <a:ext cx="187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Use a stack!</a:t>
            </a:r>
          </a:p>
        </p:txBody>
      </p:sp>
      <p:sp>
        <p:nvSpPr>
          <p:cNvPr id="29" name="Oval 28"/>
          <p:cNvSpPr/>
          <p:nvPr/>
        </p:nvSpPr>
        <p:spPr>
          <a:xfrm>
            <a:off x="3620477" y="5727108"/>
            <a:ext cx="2155207" cy="40453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Leetcode</a:t>
            </a: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597111" y="5312100"/>
            <a:ext cx="2178574" cy="4150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Youtube</a:t>
            </a: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597110" y="4897092"/>
            <a:ext cx="2178574" cy="4150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Github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86311" y="4075374"/>
            <a:ext cx="2912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Immediate thoughts: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List-like structure.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Retains order of insertion.</a:t>
            </a:r>
          </a:p>
        </p:txBody>
      </p:sp>
    </p:spTree>
    <p:extLst>
      <p:ext uri="{BB962C8B-B14F-4D97-AF65-F5344CB8AC3E}">
        <p14:creationId xmlns:p14="http://schemas.microsoft.com/office/powerpoint/2010/main" val="2161858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/>
      <p:bldP spid="10" grpId="0" animBg="1"/>
      <p:bldP spid="11" grpId="0" animBg="1"/>
      <p:bldP spid="12" grpId="0"/>
      <p:bldP spid="13" grpId="0"/>
      <p:bldP spid="14" grpId="0"/>
      <p:bldP spid="28" grpId="0"/>
      <p:bldP spid="29" grpId="0" animBg="1"/>
      <p:bldP spid="30" grpId="0" animBg="1"/>
      <p:bldP spid="31" grpId="0" animBg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Through the Edge Case(s)</a:t>
            </a:r>
          </a:p>
        </p:txBody>
      </p:sp>
      <p:sp>
        <p:nvSpPr>
          <p:cNvPr id="4" name="Pentagon 3"/>
          <p:cNvSpPr/>
          <p:nvPr/>
        </p:nvSpPr>
        <p:spPr>
          <a:xfrm>
            <a:off x="531248" y="2004485"/>
            <a:ext cx="8155552" cy="128652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97256" y="2361392"/>
            <a:ext cx="846647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Git</a:t>
            </a:r>
            <a:endParaRPr lang="en-US"/>
          </a:p>
          <a:p>
            <a:pPr algn="ctr"/>
            <a:r>
              <a:rPr lang="en-US"/>
              <a:t>hub</a:t>
            </a:r>
          </a:p>
        </p:txBody>
      </p:sp>
      <p:sp>
        <p:nvSpPr>
          <p:cNvPr id="6" name="Oval 5"/>
          <p:cNvSpPr/>
          <p:nvPr/>
        </p:nvSpPr>
        <p:spPr>
          <a:xfrm>
            <a:off x="1688004" y="23613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7" name="Oval 6"/>
          <p:cNvSpPr/>
          <p:nvPr/>
        </p:nvSpPr>
        <p:spPr>
          <a:xfrm>
            <a:off x="2844760" y="23613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5701" y="1981697"/>
            <a:ext cx="107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0429" y="2361392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57186" y="23510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7760" y="23510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6" name="Oval 15"/>
          <p:cNvSpPr/>
          <p:nvPr/>
        </p:nvSpPr>
        <p:spPr>
          <a:xfrm>
            <a:off x="4103793" y="231883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17" name="Oval 16"/>
          <p:cNvSpPr/>
          <p:nvPr/>
        </p:nvSpPr>
        <p:spPr>
          <a:xfrm>
            <a:off x="5260549" y="231883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16218" y="2318834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72975" y="2308471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20" name="Oval 19"/>
          <p:cNvSpPr/>
          <p:nvPr/>
        </p:nvSpPr>
        <p:spPr>
          <a:xfrm>
            <a:off x="6372458" y="229587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21" name="Oval 20"/>
          <p:cNvSpPr/>
          <p:nvPr/>
        </p:nvSpPr>
        <p:spPr>
          <a:xfrm>
            <a:off x="7529214" y="229587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4883" y="2295874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41640" y="2285511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86297" y="3747519"/>
            <a:ext cx="1460882" cy="219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Most Recent (</a:t>
            </a:r>
            <a:r>
              <a:rPr lang="en-US" b="1">
                <a:solidFill>
                  <a:srgbClr val="FF0000"/>
                </a:solidFill>
              </a:rPr>
              <a:t>n=1000</a:t>
            </a:r>
            <a:r>
              <a:rPr lang="en-US"/>
              <a:t>):</a:t>
            </a:r>
          </a:p>
          <a:p>
            <a:r>
              <a:rPr lang="en-US"/>
              <a:t>1. </a:t>
            </a:r>
            <a:r>
              <a:rPr lang="en-US" err="1"/>
              <a:t>Github</a:t>
            </a:r>
            <a:endParaRPr lang="en-US"/>
          </a:p>
          <a:p>
            <a:r>
              <a:rPr lang="en-US"/>
              <a:t>2. </a:t>
            </a:r>
            <a:r>
              <a:rPr lang="en-US" err="1"/>
              <a:t>Youtube</a:t>
            </a:r>
            <a:endParaRPr lang="en-US"/>
          </a:p>
          <a:p>
            <a:r>
              <a:rPr lang="en-US"/>
              <a:t>3. </a:t>
            </a:r>
            <a:r>
              <a:rPr lang="en-US" err="1"/>
              <a:t>Leetcode</a:t>
            </a:r>
            <a:endParaRPr lang="en-US"/>
          </a:p>
          <a:p>
            <a:r>
              <a:rPr lang="en-US"/>
              <a:t>4, 5, 6, ….???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1248" y="3809769"/>
            <a:ext cx="2382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Edge cases: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Duplicates?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Large n?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37970" y="3950872"/>
            <a:ext cx="3646913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This step is very important.</a:t>
            </a:r>
          </a:p>
        </p:txBody>
      </p:sp>
    </p:spTree>
    <p:extLst>
      <p:ext uri="{BB962C8B-B14F-4D97-AF65-F5344CB8AC3E}">
        <p14:creationId xmlns:p14="http://schemas.microsoft.com/office/powerpoint/2010/main" val="298935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6" grpId="0" animBg="1"/>
      <p:bldP spid="17" grpId="0" animBg="1"/>
      <p:bldP spid="18" grpId="0"/>
      <p:bldP spid="19" grpId="0"/>
      <p:bldP spid="20" grpId="0" animBg="1"/>
      <p:bldP spid="21" grpId="0" animBg="1"/>
      <p:bldP spid="22" grpId="0"/>
      <p:bldP spid="23" grpId="0"/>
      <p:bldP spid="24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through the Edge Case(s)</a:t>
            </a:r>
          </a:p>
        </p:txBody>
      </p:sp>
      <p:sp>
        <p:nvSpPr>
          <p:cNvPr id="4" name="Pentagon 3"/>
          <p:cNvSpPr/>
          <p:nvPr/>
        </p:nvSpPr>
        <p:spPr>
          <a:xfrm>
            <a:off x="531248" y="1747185"/>
            <a:ext cx="8155552" cy="128652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97256" y="2104092"/>
            <a:ext cx="846647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Git</a:t>
            </a:r>
            <a:endParaRPr lang="en-US"/>
          </a:p>
          <a:p>
            <a:pPr algn="ctr"/>
            <a:r>
              <a:rPr lang="en-US"/>
              <a:t>hub</a:t>
            </a:r>
          </a:p>
        </p:txBody>
      </p:sp>
      <p:sp>
        <p:nvSpPr>
          <p:cNvPr id="6" name="Oval 5"/>
          <p:cNvSpPr/>
          <p:nvPr/>
        </p:nvSpPr>
        <p:spPr>
          <a:xfrm>
            <a:off x="1688004" y="21040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7" name="Oval 6"/>
          <p:cNvSpPr/>
          <p:nvPr/>
        </p:nvSpPr>
        <p:spPr>
          <a:xfrm>
            <a:off x="2844760" y="2104092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5701" y="1724397"/>
            <a:ext cx="107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0429" y="2104092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57186" y="20937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7760" y="2093729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2" name="Oval 11"/>
          <p:cNvSpPr/>
          <p:nvPr/>
        </p:nvSpPr>
        <p:spPr>
          <a:xfrm>
            <a:off x="4103793" y="206153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13" name="Oval 12"/>
          <p:cNvSpPr/>
          <p:nvPr/>
        </p:nvSpPr>
        <p:spPr>
          <a:xfrm>
            <a:off x="5260549" y="206153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6218" y="2061534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2975" y="2051171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6" name="Oval 15"/>
          <p:cNvSpPr/>
          <p:nvPr/>
        </p:nvSpPr>
        <p:spPr>
          <a:xfrm>
            <a:off x="6372458" y="203857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You</a:t>
            </a:r>
          </a:p>
          <a:p>
            <a:pPr algn="ctr"/>
            <a:r>
              <a:rPr lang="en-US"/>
              <a:t>tube</a:t>
            </a:r>
          </a:p>
        </p:txBody>
      </p:sp>
      <p:sp>
        <p:nvSpPr>
          <p:cNvPr id="17" name="Oval 16"/>
          <p:cNvSpPr/>
          <p:nvPr/>
        </p:nvSpPr>
        <p:spPr>
          <a:xfrm>
            <a:off x="7529214" y="2038574"/>
            <a:ext cx="1017965" cy="85491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</a:t>
            </a:r>
            <a:endParaRPr lang="en-US"/>
          </a:p>
          <a:p>
            <a:pPr algn="ctr"/>
            <a:r>
              <a:rPr lang="en-US"/>
              <a:t>code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4883" y="2038574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41640" y="2028211"/>
            <a:ext cx="4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Tick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7760" y="3643766"/>
            <a:ext cx="25565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Let’s consider duplicates…</a:t>
            </a:r>
          </a:p>
          <a:p>
            <a:endParaRPr lang="en-US"/>
          </a:p>
          <a:p>
            <a:r>
              <a:rPr lang="en-US"/>
              <a:t>New consideration: </a:t>
            </a:r>
          </a:p>
          <a:p>
            <a:pPr marL="285750" indent="-285750">
              <a:buFontTx/>
              <a:buChar char="-"/>
            </a:pPr>
            <a:r>
              <a:rPr lang="en-US"/>
              <a:t>List-like structure.</a:t>
            </a:r>
          </a:p>
          <a:p>
            <a:pPr marL="285750" indent="-285750">
              <a:buFontTx/>
              <a:buChar char="-"/>
            </a:pPr>
            <a:r>
              <a:rPr lang="en-US"/>
              <a:t>Retention of order.</a:t>
            </a:r>
          </a:p>
          <a:p>
            <a:pPr marL="285750" indent="-285750">
              <a:buFontTx/>
              <a:buChar char="-"/>
            </a:pPr>
            <a:r>
              <a:rPr lang="en-US" b="1">
                <a:solidFill>
                  <a:srgbClr val="FF0000"/>
                </a:solidFill>
              </a:rPr>
              <a:t>Set or map.</a:t>
            </a:r>
          </a:p>
          <a:p>
            <a:pPr marL="285750" indent="-285750">
              <a:buFontTx/>
              <a:buChar char="-"/>
            </a:pPr>
            <a:r>
              <a:rPr lang="en-US" b="1">
                <a:solidFill>
                  <a:srgbClr val="FF0000"/>
                </a:solidFill>
              </a:rPr>
              <a:t>Linked list.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97111" y="3203858"/>
            <a:ext cx="3873308" cy="33615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751810" y="3591902"/>
            <a:ext cx="150873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/>
              <a:t>Keys:</a:t>
            </a:r>
          </a:p>
          <a:p>
            <a:endParaRPr lang="en-US" u="sng"/>
          </a:p>
          <a:p>
            <a:endParaRPr lang="en-US"/>
          </a:p>
          <a:p>
            <a:r>
              <a:rPr lang="en-US"/>
              <a:t>“</a:t>
            </a:r>
            <a:r>
              <a:rPr lang="en-US" err="1"/>
              <a:t>github</a:t>
            </a:r>
            <a:r>
              <a:rPr lang="en-US"/>
              <a:t>”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“</a:t>
            </a:r>
            <a:r>
              <a:rPr lang="en-US" err="1"/>
              <a:t>youtube</a:t>
            </a:r>
            <a:r>
              <a:rPr lang="en-US"/>
              <a:t>”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“</a:t>
            </a:r>
            <a:r>
              <a:rPr lang="en-US" err="1"/>
              <a:t>leetcode</a:t>
            </a:r>
            <a:r>
              <a:rPr lang="en-US"/>
              <a:t>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44667" y="3616803"/>
            <a:ext cx="1723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/>
              <a:t>Values:</a:t>
            </a:r>
          </a:p>
        </p:txBody>
      </p:sp>
      <p:sp>
        <p:nvSpPr>
          <p:cNvPr id="24" name="Oval 23"/>
          <p:cNvSpPr/>
          <p:nvPr/>
        </p:nvSpPr>
        <p:spPr>
          <a:xfrm>
            <a:off x="5212594" y="5983141"/>
            <a:ext cx="2155207" cy="40453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Leetcode</a:t>
            </a: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189227" y="5171001"/>
            <a:ext cx="2178574" cy="4150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Youtube</a:t>
            </a: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189227" y="4365882"/>
            <a:ext cx="2178574" cy="4150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Github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32843" y="3303460"/>
            <a:ext cx="235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Map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121758" y="3986135"/>
            <a:ext cx="2268665" cy="252118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721047" y="3986135"/>
            <a:ext cx="130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Linked List</a:t>
            </a:r>
          </a:p>
        </p:txBody>
      </p:sp>
      <p:cxnSp>
        <p:nvCxnSpPr>
          <p:cNvPr id="31" name="Straight Arrow Connector 30"/>
          <p:cNvCxnSpPr>
            <a:stCxn id="25" idx="0"/>
            <a:endCxn id="25" idx="0"/>
          </p:cNvCxnSpPr>
          <p:nvPr/>
        </p:nvCxnSpPr>
        <p:spPr>
          <a:xfrm>
            <a:off x="6278514" y="517100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4"/>
            <a:endCxn id="24" idx="0"/>
          </p:cNvCxnSpPr>
          <p:nvPr/>
        </p:nvCxnSpPr>
        <p:spPr>
          <a:xfrm>
            <a:off x="6278514" y="5586009"/>
            <a:ext cx="11684" cy="397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259967" y="4773869"/>
            <a:ext cx="11684" cy="397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6" idx="2"/>
          </p:cNvCxnSpPr>
          <p:nvPr/>
        </p:nvCxnSpPr>
        <p:spPr>
          <a:xfrm>
            <a:off x="4714664" y="4573386"/>
            <a:ext cx="474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785986" y="5447899"/>
            <a:ext cx="474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785986" y="6269614"/>
            <a:ext cx="474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19572530">
            <a:off x="1344795" y="2477365"/>
            <a:ext cx="6100825" cy="19422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/>
              <a:t>Iterate through your design many, many times!</a:t>
            </a:r>
          </a:p>
        </p:txBody>
      </p:sp>
    </p:spTree>
    <p:extLst>
      <p:ext uri="{BB962C8B-B14F-4D97-AF65-F5344CB8AC3E}">
        <p14:creationId xmlns:p14="http://schemas.microsoft.com/office/powerpoint/2010/main" val="131819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 animBg="1"/>
      <p:bldP spid="29" grpId="0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Trade Offs and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Comparing our </a:t>
            </a:r>
            <a:r>
              <a:rPr lang="en-US" err="1"/>
              <a:t>strawman</a:t>
            </a:r>
            <a:r>
              <a:rPr lang="en-US"/>
              <a:t> vs. our new design:</a:t>
            </a:r>
          </a:p>
          <a:p>
            <a:pPr lvl="1"/>
            <a:r>
              <a:rPr lang="en-US"/>
              <a:t>Is there any case when a stack &gt;&gt; map + linked list?</a:t>
            </a:r>
          </a:p>
          <a:p>
            <a:pPr lvl="1"/>
            <a:r>
              <a:rPr lang="en-US"/>
              <a:t>What is your expected workload?</a:t>
            </a:r>
          </a:p>
          <a:p>
            <a:pPr lvl="2"/>
            <a:r>
              <a:rPr lang="en-US"/>
              <a:t>Is our map + linked list design better for read-mostly or write-mostly?</a:t>
            </a:r>
          </a:p>
          <a:p>
            <a:pPr marL="0" indent="0">
              <a:buNone/>
            </a:pPr>
            <a:r>
              <a:rPr lang="en-US"/>
              <a:t>What assumptions did we make? Are they all correct?</a:t>
            </a:r>
          </a:p>
          <a:p>
            <a:pPr lvl="1"/>
            <a:r>
              <a:rPr lang="en-US"/>
              <a:t>Concurrency?</a:t>
            </a:r>
          </a:p>
          <a:p>
            <a:pPr lvl="1"/>
            <a:r>
              <a:rPr lang="en-US"/>
              <a:t>Size of memory stack?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3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on Your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understand a little more about your design when you start implementing it.</a:t>
            </a:r>
          </a:p>
          <a:p>
            <a:pPr lvl="1"/>
            <a:r>
              <a:rPr lang="en-US" dirty="0" smtClean="0"/>
              <a:t>If your design is too difficult to implement, consider that it may not be the right one.</a:t>
            </a:r>
          </a:p>
          <a:p>
            <a:pPr lvl="1"/>
            <a:r>
              <a:rPr lang="en-US" dirty="0" smtClean="0"/>
              <a:t>A good chance to correct </a:t>
            </a:r>
            <a:r>
              <a:rPr lang="en-US" dirty="0"/>
              <a:t>your assumptions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7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end-to-end</a:t>
            </a:r>
            <a:r>
              <a:rPr lang="zh-CN" altLang="en-US" dirty="0"/>
              <a:t> </a:t>
            </a:r>
            <a:r>
              <a:rPr lang="en-US" altLang="zh-CN" dirty="0"/>
              <a:t>Principle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Encapsulation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Functionality</a:t>
            </a:r>
            <a:r>
              <a:rPr lang="zh-CN" altLang="en-US" sz="2400" dirty="0"/>
              <a:t> </a:t>
            </a:r>
            <a:r>
              <a:rPr lang="en-US" altLang="zh-CN" sz="2400" dirty="0"/>
              <a:t>Placement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1713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9172" y="2607454"/>
            <a:ext cx="5011616" cy="3648075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b="1" dirty="0">
                <a:solidFill>
                  <a:schemeClr val="accent3"/>
                </a:solidFill>
              </a:rPr>
              <a:t>Transport:</a:t>
            </a:r>
            <a:r>
              <a:rPr lang="en-US" dirty="0"/>
              <a:t> Provide end-to-end communication between </a:t>
            </a:r>
            <a:r>
              <a:rPr lang="en-US" b="1" dirty="0"/>
              <a:t>processes</a:t>
            </a:r>
            <a:r>
              <a:rPr lang="en-US" dirty="0"/>
              <a:t> on different hosts</a:t>
            </a:r>
          </a:p>
          <a:p>
            <a:endParaRPr lang="en-US" dirty="0"/>
          </a:p>
          <a:p>
            <a:r>
              <a:rPr lang="en-US" b="1" dirty="0">
                <a:solidFill>
                  <a:schemeClr val="tx2"/>
                </a:solidFill>
              </a:rPr>
              <a:t>Network:</a:t>
            </a:r>
            <a:r>
              <a:rPr lang="en-US" dirty="0"/>
              <a:t> Deliver packets to </a:t>
            </a:r>
            <a:r>
              <a:rPr lang="en-US" altLang="zh-CN" dirty="0"/>
              <a:t>host</a:t>
            </a:r>
            <a:r>
              <a:rPr lang="en-US" dirty="0"/>
              <a:t>s on other (heterogeneous) networks</a:t>
            </a:r>
          </a:p>
          <a:p>
            <a:endParaRPr lang="en-US" dirty="0"/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Link: </a:t>
            </a:r>
            <a:r>
              <a:rPr lang="en-US" dirty="0"/>
              <a:t>Enables end hosts to exchange atomic messages with each other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Physical:</a:t>
            </a:r>
            <a:r>
              <a:rPr lang="en-US" dirty="0"/>
              <a:t> Moves bits between two hosts connected by a physical link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End-to-End</a:t>
            </a:r>
            <a:r>
              <a:rPr lang="zh-CN" altLang="en-US" dirty="0"/>
              <a:t> </a:t>
            </a:r>
            <a:r>
              <a:rPr lang="en-US" altLang="zh-CN" dirty="0"/>
              <a:t>Principle</a:t>
            </a:r>
            <a:endParaRPr lang="en-US" dirty="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966356" y="3147991"/>
            <a:ext cx="1662544" cy="771753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t">
            <a:prstTxWarp prst="textNoShape">
              <a:avLst/>
            </a:prstTxWarp>
          </a:bodyPr>
          <a:lstStyle/>
          <a:p>
            <a:pPr algn="ctr"/>
            <a:r>
              <a:rPr lang="en-US" sz="1350" dirty="0">
                <a:latin typeface="Helvetica Neue Medium" charset="0"/>
                <a:ea typeface="Helvetica Neue Medium" charset="0"/>
                <a:cs typeface="Helvetica Neue Medium" charset="0"/>
              </a:rPr>
              <a:t>Applications</a:t>
            </a: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966356" y="3849388"/>
            <a:ext cx="1662544" cy="251097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50" dirty="0">
                <a:latin typeface="Helvetica Neue Medium" charset="0"/>
                <a:ea typeface="Helvetica Neue Medium" charset="0"/>
                <a:cs typeface="Helvetica Neue Medium" charset="0"/>
              </a:rPr>
              <a:t>Transport layer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966356" y="4077773"/>
            <a:ext cx="1662544" cy="25109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50" dirty="0">
                <a:latin typeface="Helvetica Neue Medium" charset="0"/>
                <a:ea typeface="Helvetica Neue Medium" charset="0"/>
                <a:cs typeface="Helvetica Neue Medium" charset="0"/>
              </a:rPr>
              <a:t>Network layer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966356" y="4305944"/>
            <a:ext cx="1662544" cy="251097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50" dirty="0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Link layer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966356" y="4534115"/>
            <a:ext cx="1662544" cy="251097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50">
                <a:latin typeface="Helvetica Neue Medium" charset="0"/>
                <a:ea typeface="Helvetica Neue Medium" charset="0"/>
                <a:cs typeface="Helvetica Neue Medium" charset="0"/>
              </a:rPr>
              <a:t>Physical layer</a:t>
            </a:r>
            <a:endParaRPr lang="en-US" sz="135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11079" y="2868741"/>
            <a:ext cx="2033029" cy="2523204"/>
          </a:xfrm>
          <a:prstGeom prst="roundRect">
            <a:avLst>
              <a:gd name="adj" fmla="val 8317"/>
            </a:avLst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Host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1A4CB3E-A24D-264F-99D3-E265D7CC9BC1}"/>
              </a:ext>
            </a:extLst>
          </p:cNvPr>
          <p:cNvSpPr/>
          <p:nvPr/>
        </p:nvSpPr>
        <p:spPr>
          <a:xfrm>
            <a:off x="811079" y="1466055"/>
            <a:ext cx="7249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Recall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layered</a:t>
            </a:r>
            <a:r>
              <a:rPr lang="zh-CN" altLang="en-US" sz="2400" dirty="0"/>
              <a:t> </a:t>
            </a:r>
            <a:r>
              <a:rPr lang="en-US" altLang="zh-CN" sz="2400" dirty="0"/>
              <a:t>network</a:t>
            </a:r>
            <a:r>
              <a:rPr lang="zh-CN" altLang="en-US" sz="2400" dirty="0"/>
              <a:t> </a:t>
            </a:r>
            <a:r>
              <a:rPr lang="en-US" altLang="zh-CN" sz="2400" dirty="0"/>
              <a:t>stack</a:t>
            </a:r>
            <a:r>
              <a:rPr lang="zh-CN" altLang="en-US" sz="2400" dirty="0"/>
              <a:t> </a:t>
            </a:r>
            <a:r>
              <a:rPr lang="en-US" altLang="zh-CN" sz="2400" dirty="0"/>
              <a:t>from</a:t>
            </a:r>
            <a:r>
              <a:rPr lang="zh-CN" altLang="en-US" sz="2400" dirty="0"/>
              <a:t> </a:t>
            </a:r>
            <a:r>
              <a:rPr lang="en-US" altLang="zh-CN" sz="2400" dirty="0"/>
              <a:t>Lecture</a:t>
            </a:r>
            <a:r>
              <a:rPr lang="zh-CN" altLang="en-US" sz="2400" dirty="0"/>
              <a:t> </a:t>
            </a:r>
            <a:r>
              <a:rPr lang="en-US" altLang="zh-CN" sz="2400" dirty="0"/>
              <a:t>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Each</a:t>
            </a:r>
            <a:r>
              <a:rPr lang="zh-CN" altLang="en-US" sz="2400" dirty="0"/>
              <a:t> </a:t>
            </a:r>
            <a:r>
              <a:rPr lang="en-US" altLang="zh-CN" sz="2400" dirty="0"/>
              <a:t>layer</a:t>
            </a:r>
            <a:r>
              <a:rPr lang="zh-CN" altLang="en-US" sz="2400" dirty="0"/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encapsulates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set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functionalities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only</a:t>
            </a:r>
            <a:r>
              <a:rPr lang="zh-CN" altLang="en-US" sz="2400" dirty="0"/>
              <a:t> </a:t>
            </a:r>
            <a:r>
              <a:rPr lang="en-US" altLang="zh-CN" sz="2400" dirty="0"/>
              <a:t>interacts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layer</a:t>
            </a:r>
            <a:r>
              <a:rPr lang="zh-CN" altLang="en-US" sz="2400" dirty="0"/>
              <a:t> </a:t>
            </a:r>
            <a:r>
              <a:rPr lang="en-US" altLang="zh-CN" sz="2400" dirty="0"/>
              <a:t>immediately</a:t>
            </a:r>
            <a:r>
              <a:rPr lang="zh-CN" altLang="en-US" sz="2400" dirty="0"/>
              <a:t> </a:t>
            </a:r>
            <a:r>
              <a:rPr lang="en-US" altLang="zh-CN" sz="2400" dirty="0"/>
              <a:t>below</a:t>
            </a:r>
            <a:r>
              <a:rPr lang="zh-CN" altLang="en-US" sz="2400" dirty="0"/>
              <a:t> </a:t>
            </a:r>
            <a:r>
              <a:rPr lang="en-US" altLang="zh-CN" sz="2400" dirty="0"/>
              <a:t>it.</a:t>
            </a:r>
            <a:r>
              <a:rPr lang="zh-CN" altLang="en-US" sz="2400" dirty="0"/>
              <a:t> 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662817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End-to-End</a:t>
            </a:r>
            <a:r>
              <a:rPr lang="zh-CN" altLang="en-US" dirty="0"/>
              <a:t> </a:t>
            </a:r>
            <a:r>
              <a:rPr lang="en-US" altLang="zh-CN" dirty="0"/>
              <a:t>Principle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8569"/>
            <a:ext cx="8229600" cy="950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Recall</a:t>
            </a:r>
            <a:r>
              <a:rPr lang="zh-CN" altLang="en-US" sz="2400" dirty="0"/>
              <a:t> </a:t>
            </a:r>
            <a:r>
              <a:rPr lang="en-US" altLang="zh-CN" sz="2400" dirty="0"/>
              <a:t>that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router</a:t>
            </a:r>
            <a:r>
              <a:rPr lang="zh-CN" altLang="en-US" sz="2400" dirty="0"/>
              <a:t> </a:t>
            </a:r>
            <a:r>
              <a:rPr lang="en-US" altLang="zh-CN" sz="2400" dirty="0"/>
              <a:t>only</a:t>
            </a:r>
            <a:r>
              <a:rPr lang="zh-CN" altLang="en-US" sz="2400" dirty="0"/>
              <a:t> </a:t>
            </a:r>
            <a:r>
              <a:rPr lang="en-US" altLang="zh-CN" sz="2400" dirty="0"/>
              <a:t>implements</a:t>
            </a:r>
            <a:r>
              <a:rPr lang="zh-CN" altLang="en-US" sz="2400" dirty="0"/>
              <a:t> </a:t>
            </a:r>
            <a:r>
              <a:rPr lang="en-US" altLang="zh-CN" sz="2400" dirty="0"/>
              <a:t>three</a:t>
            </a:r>
            <a:r>
              <a:rPr lang="zh-CN" altLang="en-US" sz="2400" dirty="0"/>
              <a:t> </a:t>
            </a:r>
            <a:r>
              <a:rPr lang="en-US" altLang="zh-CN" sz="2400" dirty="0"/>
              <a:t>layers.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network</a:t>
            </a:r>
            <a:r>
              <a:rPr lang="zh-CN" altLang="en-US" sz="2400" dirty="0"/>
              <a:t> </a:t>
            </a:r>
            <a:r>
              <a:rPr lang="en-US" altLang="zh-CN" sz="2400" dirty="0"/>
              <a:t>layer</a:t>
            </a:r>
            <a:r>
              <a:rPr lang="zh-CN" altLang="en-US" sz="2400" dirty="0"/>
              <a:t> </a:t>
            </a:r>
            <a:r>
              <a:rPr lang="en-US" altLang="zh-CN" sz="2400" dirty="0"/>
              <a:t>delivers</a:t>
            </a:r>
            <a:r>
              <a:rPr lang="zh-CN" altLang="en-US" sz="2400" dirty="0"/>
              <a:t> </a:t>
            </a:r>
            <a:r>
              <a:rPr lang="en-US" altLang="zh-CN" sz="2400" dirty="0"/>
              <a:t>packets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next</a:t>
            </a:r>
            <a:r>
              <a:rPr lang="zh-CN" altLang="en-US" sz="2400" dirty="0"/>
              <a:t> </a:t>
            </a:r>
            <a:r>
              <a:rPr lang="en-US" altLang="zh-CN" sz="2400" dirty="0"/>
              <a:t>node</a:t>
            </a:r>
            <a:r>
              <a:rPr lang="zh-CN" altLang="en-US" sz="2400" dirty="0"/>
              <a:t> </a:t>
            </a:r>
            <a:r>
              <a:rPr lang="en-US" altLang="zh-CN" sz="2400" dirty="0"/>
              <a:t>by</a:t>
            </a:r>
            <a:r>
              <a:rPr lang="zh-CN" altLang="en-US" sz="2400" dirty="0"/>
              <a:t> </a:t>
            </a:r>
            <a:r>
              <a:rPr lang="en-US" altLang="zh-CN" sz="2400" dirty="0"/>
              <a:t>best</a:t>
            </a:r>
            <a:r>
              <a:rPr lang="zh-CN" altLang="en-US" sz="2400" dirty="0"/>
              <a:t> </a:t>
            </a:r>
            <a:r>
              <a:rPr lang="en-US" altLang="zh-CN" sz="2400" dirty="0"/>
              <a:t>efforts.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1BDAC900-1FE6-A649-AA10-47483FF18FFD}"/>
              </a:ext>
            </a:extLst>
          </p:cNvPr>
          <p:cNvGrpSpPr/>
          <p:nvPr/>
        </p:nvGrpSpPr>
        <p:grpSpPr>
          <a:xfrm>
            <a:off x="1095178" y="3820230"/>
            <a:ext cx="6953644" cy="2322102"/>
            <a:chOff x="2675347" y="4294183"/>
            <a:chExt cx="6953644" cy="2322102"/>
          </a:xfrm>
        </p:grpSpPr>
        <p:sp>
          <p:nvSpPr>
            <p:cNvPr id="7" name="Rectangle 24">
              <a:extLst>
                <a:ext uri="{FF2B5EF4-FFF2-40B4-BE49-F238E27FC236}">
                  <a16:creationId xmlns="" xmlns:a16="http://schemas.microsoft.com/office/drawing/2014/main" id="{53CBD4A0-49CD-4042-A0E7-1A5E77E2A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622" y="4548498"/>
              <a:ext cx="1273175" cy="304228"/>
            </a:xfrm>
            <a:prstGeom prst="rect">
              <a:avLst/>
            </a:prstGeom>
            <a:solidFill>
              <a:srgbClr val="948A5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Application</a:t>
              </a:r>
            </a:p>
          </p:txBody>
        </p:sp>
        <p:sp>
          <p:nvSpPr>
            <p:cNvPr id="8" name="Rectangle 24">
              <a:extLst>
                <a:ext uri="{FF2B5EF4-FFF2-40B4-BE49-F238E27FC236}">
                  <a16:creationId xmlns="" xmlns:a16="http://schemas.microsoft.com/office/drawing/2014/main" id="{417F98C1-656D-1B45-A5F7-59CF04063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622" y="4852726"/>
              <a:ext cx="1273175" cy="304228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Transport</a:t>
              </a:r>
            </a:p>
          </p:txBody>
        </p:sp>
        <p:sp>
          <p:nvSpPr>
            <p:cNvPr id="9" name="Rectangle 24">
              <a:extLst>
                <a:ext uri="{FF2B5EF4-FFF2-40B4-BE49-F238E27FC236}">
                  <a16:creationId xmlns="" xmlns:a16="http://schemas.microsoft.com/office/drawing/2014/main" id="{A0F4D62A-7CB8-3049-88DF-D8E96EE02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622" y="5157240"/>
              <a:ext cx="1273175" cy="30422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Network</a:t>
              </a:r>
            </a:p>
          </p:txBody>
        </p:sp>
        <p:sp>
          <p:nvSpPr>
            <p:cNvPr id="10" name="Rectangle 24">
              <a:extLst>
                <a:ext uri="{FF2B5EF4-FFF2-40B4-BE49-F238E27FC236}">
                  <a16:creationId xmlns="" xmlns:a16="http://schemas.microsoft.com/office/drawing/2014/main" id="{C781FB66-B8C9-454A-BD0E-4DC1ED090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622" y="5461468"/>
              <a:ext cx="1273175" cy="304228"/>
            </a:xfrm>
            <a:prstGeom prst="rect">
              <a:avLst/>
            </a:prstGeom>
            <a:solidFill>
              <a:srgbClr val="7F7F7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Link</a:t>
              </a:r>
            </a:p>
          </p:txBody>
        </p:sp>
        <p:sp>
          <p:nvSpPr>
            <p:cNvPr id="11" name="Rectangle 24">
              <a:extLst>
                <a:ext uri="{FF2B5EF4-FFF2-40B4-BE49-F238E27FC236}">
                  <a16:creationId xmlns="" xmlns:a16="http://schemas.microsoft.com/office/drawing/2014/main" id="{9E90A45B-AF08-A14A-9AC0-CE4C569BC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622" y="5765696"/>
              <a:ext cx="1273175" cy="304228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Physical</a:t>
              </a:r>
            </a:p>
          </p:txBody>
        </p:sp>
        <p:sp>
          <p:nvSpPr>
            <p:cNvPr id="12" name="Rectangle 24">
              <a:extLst>
                <a:ext uri="{FF2B5EF4-FFF2-40B4-BE49-F238E27FC236}">
                  <a16:creationId xmlns="" xmlns:a16="http://schemas.microsoft.com/office/drawing/2014/main" id="{C6985C0A-E47F-D742-B9D1-9F3932BE1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6149" y="5157526"/>
              <a:ext cx="1273175" cy="30422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Network</a:t>
              </a:r>
            </a:p>
          </p:txBody>
        </p:sp>
        <p:sp>
          <p:nvSpPr>
            <p:cNvPr id="13" name="Rectangle 24">
              <a:extLst>
                <a:ext uri="{FF2B5EF4-FFF2-40B4-BE49-F238E27FC236}">
                  <a16:creationId xmlns="" xmlns:a16="http://schemas.microsoft.com/office/drawing/2014/main" id="{E5BDD1F3-A33D-1846-BB73-8853B6615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6149" y="5461754"/>
              <a:ext cx="1273175" cy="304228"/>
            </a:xfrm>
            <a:prstGeom prst="rect">
              <a:avLst/>
            </a:prstGeom>
            <a:solidFill>
              <a:srgbClr val="7F7F7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Link</a:t>
              </a:r>
            </a:p>
          </p:txBody>
        </p:sp>
        <p:sp>
          <p:nvSpPr>
            <p:cNvPr id="14" name="Rectangle 24">
              <a:extLst>
                <a:ext uri="{FF2B5EF4-FFF2-40B4-BE49-F238E27FC236}">
                  <a16:creationId xmlns="" xmlns:a16="http://schemas.microsoft.com/office/drawing/2014/main" id="{F3E3BF7D-66BB-F44B-B3BF-A6B47819C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6149" y="5765982"/>
              <a:ext cx="1273175" cy="304228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Physical</a:t>
              </a:r>
            </a:p>
          </p:txBody>
        </p:sp>
        <p:sp>
          <p:nvSpPr>
            <p:cNvPr id="15" name="Rectangle 24">
              <a:extLst>
                <a:ext uri="{FF2B5EF4-FFF2-40B4-BE49-F238E27FC236}">
                  <a16:creationId xmlns="" xmlns:a16="http://schemas.microsoft.com/office/drawing/2014/main" id="{D150DE06-5B49-6C42-BF70-B840C28C8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0531" y="4548498"/>
              <a:ext cx="1273175" cy="304228"/>
            </a:xfrm>
            <a:prstGeom prst="rect">
              <a:avLst/>
            </a:prstGeom>
            <a:solidFill>
              <a:srgbClr val="948A5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Application</a:t>
              </a:r>
            </a:p>
          </p:txBody>
        </p:sp>
        <p:sp>
          <p:nvSpPr>
            <p:cNvPr id="16" name="Rectangle 24">
              <a:extLst>
                <a:ext uri="{FF2B5EF4-FFF2-40B4-BE49-F238E27FC236}">
                  <a16:creationId xmlns="" xmlns:a16="http://schemas.microsoft.com/office/drawing/2014/main" id="{798D93FF-71F6-DC45-A82E-4072D4661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0531" y="4852726"/>
              <a:ext cx="1273175" cy="304228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Transport</a:t>
              </a:r>
            </a:p>
          </p:txBody>
        </p:sp>
        <p:sp>
          <p:nvSpPr>
            <p:cNvPr id="17" name="Rectangle 24">
              <a:extLst>
                <a:ext uri="{FF2B5EF4-FFF2-40B4-BE49-F238E27FC236}">
                  <a16:creationId xmlns="" xmlns:a16="http://schemas.microsoft.com/office/drawing/2014/main" id="{93B2DB5A-C7D4-F04D-9452-AB771B907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0531" y="5157240"/>
              <a:ext cx="1273175" cy="30422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Network</a:t>
              </a:r>
            </a:p>
          </p:txBody>
        </p:sp>
        <p:sp>
          <p:nvSpPr>
            <p:cNvPr id="18" name="Rectangle 24">
              <a:extLst>
                <a:ext uri="{FF2B5EF4-FFF2-40B4-BE49-F238E27FC236}">
                  <a16:creationId xmlns="" xmlns:a16="http://schemas.microsoft.com/office/drawing/2014/main" id="{1313C75E-2F8C-3C45-B4AA-9776939B3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0531" y="5461468"/>
              <a:ext cx="1273175" cy="304228"/>
            </a:xfrm>
            <a:prstGeom prst="rect">
              <a:avLst/>
            </a:prstGeom>
            <a:solidFill>
              <a:srgbClr val="7F7F7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Link</a:t>
              </a:r>
            </a:p>
          </p:txBody>
        </p:sp>
        <p:sp>
          <p:nvSpPr>
            <p:cNvPr id="19" name="Rectangle 24">
              <a:extLst>
                <a:ext uri="{FF2B5EF4-FFF2-40B4-BE49-F238E27FC236}">
                  <a16:creationId xmlns="" xmlns:a16="http://schemas.microsoft.com/office/drawing/2014/main" id="{132EF624-9DD8-7241-9B32-8DD4DB6BE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0531" y="5765696"/>
              <a:ext cx="1273175" cy="304228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Physical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3442E7EF-1240-7B41-A9A3-E0AD27E41016}"/>
                </a:ext>
              </a:extLst>
            </p:cNvPr>
            <p:cNvSpPr txBox="1"/>
            <p:nvPr/>
          </p:nvSpPr>
          <p:spPr>
            <a:xfrm>
              <a:off x="3025419" y="6140632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Host 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8E795F79-1152-8D4D-97B1-C469B99FDB8D}"/>
                </a:ext>
              </a:extLst>
            </p:cNvPr>
            <p:cNvSpPr txBox="1"/>
            <p:nvPr/>
          </p:nvSpPr>
          <p:spPr>
            <a:xfrm>
              <a:off x="8293124" y="6140632"/>
              <a:ext cx="9108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Host B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7DD221CE-5200-B044-A06A-09A77A4E9811}"/>
                </a:ext>
              </a:extLst>
            </p:cNvPr>
            <p:cNvSpPr txBox="1"/>
            <p:nvPr/>
          </p:nvSpPr>
          <p:spPr>
            <a:xfrm>
              <a:off x="5614884" y="6140632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Router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="" xmlns:a16="http://schemas.microsoft.com/office/drawing/2014/main" id="{8C4691E4-0E07-7C4A-877D-A273E44BF8B7}"/>
                </a:ext>
              </a:extLst>
            </p:cNvPr>
            <p:cNvSpPr/>
            <p:nvPr/>
          </p:nvSpPr>
          <p:spPr>
            <a:xfrm>
              <a:off x="2675347" y="4294183"/>
              <a:ext cx="1673605" cy="2308114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="" xmlns:a16="http://schemas.microsoft.com/office/drawing/2014/main" id="{42C69A26-CCF0-1347-988C-43CB10B8CCFC}"/>
                </a:ext>
              </a:extLst>
            </p:cNvPr>
            <p:cNvSpPr/>
            <p:nvPr/>
          </p:nvSpPr>
          <p:spPr>
            <a:xfrm>
              <a:off x="5296612" y="4970783"/>
              <a:ext cx="1673605" cy="1645502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="" xmlns:a16="http://schemas.microsoft.com/office/drawing/2014/main" id="{296B6F43-34BA-7B44-97BA-756D940017E2}"/>
                </a:ext>
              </a:extLst>
            </p:cNvPr>
            <p:cNvSpPr/>
            <p:nvPr/>
          </p:nvSpPr>
          <p:spPr>
            <a:xfrm>
              <a:off x="7955386" y="4307697"/>
              <a:ext cx="1673605" cy="2308114"/>
            </a:xfrm>
            <a:prstGeom prst="roundRect">
              <a:avLst/>
            </a:prstGeom>
            <a:noFill/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0BF8EEA8-68E0-2C43-9935-6CF14DD7ED9F}"/>
                </a:ext>
              </a:extLst>
            </p:cNvPr>
            <p:cNvGrpSpPr/>
            <p:nvPr/>
          </p:nvGrpSpPr>
          <p:grpSpPr>
            <a:xfrm>
              <a:off x="4141796" y="4700612"/>
              <a:ext cx="4018734" cy="1217484"/>
              <a:chOff x="2617796" y="4700612"/>
              <a:chExt cx="4018734" cy="1217484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="" xmlns:a16="http://schemas.microsoft.com/office/drawing/2014/main" id="{CE010559-E902-CF4A-B359-B87A73F029BA}"/>
                  </a:ext>
                </a:extLst>
              </p:cNvPr>
              <p:cNvCxnSpPr>
                <a:stCxn id="7" idx="3"/>
                <a:endCxn id="15" idx="1"/>
              </p:cNvCxnSpPr>
              <p:nvPr/>
            </p:nvCxnSpPr>
            <p:spPr>
              <a:xfrm>
                <a:off x="2617796" y="4700612"/>
                <a:ext cx="4018734" cy="0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="" xmlns:a16="http://schemas.microsoft.com/office/drawing/2014/main" id="{DC573B40-4DAD-6548-8201-DEFC3046CAD9}"/>
                  </a:ext>
                </a:extLst>
              </p:cNvPr>
              <p:cNvCxnSpPr>
                <a:stCxn id="8" idx="3"/>
                <a:endCxn id="16" idx="1"/>
              </p:cNvCxnSpPr>
              <p:nvPr/>
            </p:nvCxnSpPr>
            <p:spPr>
              <a:xfrm>
                <a:off x="2617796" y="5004840"/>
                <a:ext cx="4018734" cy="0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="" xmlns:a16="http://schemas.microsoft.com/office/drawing/2014/main" id="{135DC758-AE2C-6347-ADCF-883DF12379FC}"/>
                  </a:ext>
                </a:extLst>
              </p:cNvPr>
              <p:cNvCxnSpPr>
                <a:stCxn id="9" idx="3"/>
                <a:endCxn id="12" idx="1"/>
              </p:cNvCxnSpPr>
              <p:nvPr/>
            </p:nvCxnSpPr>
            <p:spPr>
              <a:xfrm>
                <a:off x="2617796" y="5309354"/>
                <a:ext cx="1324352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="" xmlns:a16="http://schemas.microsoft.com/office/drawing/2014/main" id="{34472A29-61F9-A641-893B-4E8D1A3E531A}"/>
                  </a:ext>
                </a:extLst>
              </p:cNvPr>
              <p:cNvCxnSpPr>
                <a:stCxn id="10" idx="3"/>
                <a:endCxn id="13" idx="1"/>
              </p:cNvCxnSpPr>
              <p:nvPr/>
            </p:nvCxnSpPr>
            <p:spPr>
              <a:xfrm>
                <a:off x="2617796" y="5613582"/>
                <a:ext cx="1324352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="" xmlns:a16="http://schemas.microsoft.com/office/drawing/2014/main" id="{5397CBED-47FC-8F44-A315-A1434C346FE5}"/>
                  </a:ext>
                </a:extLst>
              </p:cNvPr>
              <p:cNvCxnSpPr>
                <a:stCxn id="11" idx="3"/>
                <a:endCxn id="14" idx="1"/>
              </p:cNvCxnSpPr>
              <p:nvPr/>
            </p:nvCxnSpPr>
            <p:spPr>
              <a:xfrm>
                <a:off x="2617796" y="5917810"/>
                <a:ext cx="1324352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="" xmlns:a16="http://schemas.microsoft.com/office/drawing/2014/main" id="{ED1F5508-0BFD-7F4D-8554-49719CFD4E40}"/>
                  </a:ext>
                </a:extLst>
              </p:cNvPr>
              <p:cNvCxnSpPr>
                <a:stCxn id="14" idx="3"/>
                <a:endCxn id="19" idx="1"/>
              </p:cNvCxnSpPr>
              <p:nvPr/>
            </p:nvCxnSpPr>
            <p:spPr>
              <a:xfrm flipV="1">
                <a:off x="5215323" y="5917810"/>
                <a:ext cx="1421207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="" xmlns:a16="http://schemas.microsoft.com/office/drawing/2014/main" id="{274B806C-4B35-684D-BA47-C53C4056543F}"/>
                  </a:ext>
                </a:extLst>
              </p:cNvPr>
              <p:cNvCxnSpPr>
                <a:stCxn id="13" idx="3"/>
                <a:endCxn id="18" idx="1"/>
              </p:cNvCxnSpPr>
              <p:nvPr/>
            </p:nvCxnSpPr>
            <p:spPr>
              <a:xfrm flipV="1">
                <a:off x="5215323" y="5613582"/>
                <a:ext cx="1421207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="" xmlns:a16="http://schemas.microsoft.com/office/drawing/2014/main" id="{4985FC3D-7ED5-6740-BF52-29097F1D97AE}"/>
                  </a:ext>
                </a:extLst>
              </p:cNvPr>
              <p:cNvCxnSpPr>
                <a:stCxn id="12" idx="3"/>
                <a:endCxn id="17" idx="1"/>
              </p:cNvCxnSpPr>
              <p:nvPr/>
            </p:nvCxnSpPr>
            <p:spPr>
              <a:xfrm flipV="1">
                <a:off x="5215323" y="5309354"/>
                <a:ext cx="1421207" cy="286"/>
              </a:xfrm>
              <a:prstGeom prst="straightConnector1">
                <a:avLst/>
              </a:prstGeom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4367E24-E678-FD4E-BFE4-3C10379A1718}"/>
              </a:ext>
            </a:extLst>
          </p:cNvPr>
          <p:cNvSpPr txBox="1"/>
          <p:nvPr/>
        </p:nvSpPr>
        <p:spPr>
          <a:xfrm>
            <a:off x="462870" y="2295074"/>
            <a:ext cx="8223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We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push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extra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functionalities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to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higher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layers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onto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hosts!</a:t>
            </a:r>
          </a:p>
          <a:p>
            <a:r>
              <a:rPr lang="en-US" altLang="zh-CN" sz="2400" dirty="0"/>
              <a:t>e.g.</a:t>
            </a:r>
            <a:r>
              <a:rPr lang="zh-CN" altLang="en-US" sz="2400" dirty="0"/>
              <a:t> </a:t>
            </a:r>
            <a:r>
              <a:rPr lang="en-US" altLang="zh-CN" sz="2400" dirty="0"/>
              <a:t>process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process</a:t>
            </a:r>
            <a:r>
              <a:rPr lang="zh-CN" altLang="en-US" sz="2400" dirty="0"/>
              <a:t> </a:t>
            </a:r>
            <a:r>
              <a:rPr lang="en-US" altLang="zh-CN" sz="2400" dirty="0"/>
              <a:t>communication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guaranteed</a:t>
            </a:r>
            <a:r>
              <a:rPr lang="zh-CN" altLang="en-US" sz="2400" dirty="0"/>
              <a:t> </a:t>
            </a:r>
            <a:r>
              <a:rPr lang="en-US" altLang="zh-CN" sz="2400" dirty="0"/>
              <a:t>in-order</a:t>
            </a:r>
            <a:r>
              <a:rPr lang="zh-CN" altLang="en-US" sz="2400" dirty="0"/>
              <a:t> </a:t>
            </a:r>
            <a:r>
              <a:rPr lang="en-US" altLang="zh-CN" sz="2400" dirty="0"/>
              <a:t>delivery</a:t>
            </a:r>
            <a:r>
              <a:rPr lang="zh-CN" altLang="en-US" sz="2400" dirty="0"/>
              <a:t> </a:t>
            </a:r>
            <a:r>
              <a:rPr lang="en-US" altLang="zh-CN" sz="2400" dirty="0"/>
              <a:t>provided</a:t>
            </a:r>
            <a:r>
              <a:rPr lang="zh-CN" altLang="en-US" sz="2400" dirty="0"/>
              <a:t> </a:t>
            </a:r>
            <a:r>
              <a:rPr lang="en-US" altLang="zh-CN" sz="2400" dirty="0"/>
              <a:t>by</a:t>
            </a:r>
            <a:r>
              <a:rPr lang="zh-CN" altLang="en-US" sz="2400" dirty="0"/>
              <a:t> </a:t>
            </a:r>
            <a:r>
              <a:rPr lang="en-US" altLang="zh-CN" sz="2400" dirty="0"/>
              <a:t>TCP</a:t>
            </a:r>
          </a:p>
        </p:txBody>
      </p:sp>
    </p:spTree>
    <p:extLst>
      <p:ext uri="{BB962C8B-B14F-4D97-AF65-F5344CB8AC3E}">
        <p14:creationId xmlns:p14="http://schemas.microsoft.com/office/powerpoint/2010/main" val="4133792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End-to-End</a:t>
            </a:r>
            <a:r>
              <a:rPr lang="zh-CN" altLang="en-US" dirty="0"/>
              <a:t> </a:t>
            </a:r>
            <a:r>
              <a:rPr lang="en-US" altLang="zh-CN" dirty="0"/>
              <a:t>Principle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Why?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Routers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knows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nothing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about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host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processes</a:t>
            </a:r>
          </a:p>
          <a:p>
            <a:pPr lvl="1"/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network</a:t>
            </a:r>
            <a:r>
              <a:rPr lang="zh-CN" altLang="en-US" sz="2400" dirty="0"/>
              <a:t> </a:t>
            </a:r>
            <a:r>
              <a:rPr lang="en-US" altLang="zh-CN" sz="2400" dirty="0"/>
              <a:t>is</a:t>
            </a:r>
            <a:r>
              <a:rPr lang="zh-CN" altLang="en-US" sz="2400" dirty="0"/>
              <a:t> </a:t>
            </a:r>
            <a:r>
              <a:rPr lang="en-US" altLang="zh-CN" sz="2400" dirty="0"/>
              <a:t>simply</a:t>
            </a:r>
            <a:r>
              <a:rPr lang="zh-CN" altLang="en-US" sz="2400" dirty="0"/>
              <a:t> </a:t>
            </a:r>
            <a:r>
              <a:rPr lang="en-US" altLang="zh-CN" sz="2400" dirty="0"/>
              <a:t>incapable</a:t>
            </a:r>
            <a:r>
              <a:rPr lang="zh-CN" altLang="en-US" sz="2400" dirty="0"/>
              <a:t> </a:t>
            </a:r>
            <a:r>
              <a:rPr lang="en-US" altLang="zh-CN" sz="2400" smtClean="0"/>
              <a:t>of providing process</a:t>
            </a:r>
            <a:r>
              <a:rPr lang="en-US" altLang="zh-CN" sz="2400" dirty="0"/>
              <a:t>-to-process</a:t>
            </a:r>
            <a:r>
              <a:rPr lang="zh-CN" altLang="en-US" sz="2400" dirty="0"/>
              <a:t> </a:t>
            </a:r>
            <a:r>
              <a:rPr lang="en-US" altLang="zh-CN" sz="2400" dirty="0"/>
              <a:t>communication.</a:t>
            </a:r>
          </a:p>
          <a:p>
            <a:pPr marL="400050"/>
            <a:r>
              <a:rPr lang="en-US" altLang="zh-CN" sz="2400" dirty="0">
                <a:solidFill>
                  <a:srgbClr val="FF0000"/>
                </a:solidFill>
              </a:rPr>
              <a:t>Cost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of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extra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functionalities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can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be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penalties</a:t>
            </a:r>
          </a:p>
          <a:p>
            <a:pPr marL="800100" lvl="1"/>
            <a:r>
              <a:rPr lang="en-US" altLang="zh-CN" sz="2400" dirty="0"/>
              <a:t>Not</a:t>
            </a:r>
            <a:r>
              <a:rPr lang="zh-CN" altLang="en-US" sz="2400" dirty="0"/>
              <a:t> </a:t>
            </a:r>
            <a:r>
              <a:rPr lang="en-US" altLang="zh-CN" sz="2400" dirty="0"/>
              <a:t>all</a:t>
            </a:r>
            <a:r>
              <a:rPr lang="zh-CN" altLang="en-US" sz="2400" dirty="0"/>
              <a:t> </a:t>
            </a:r>
            <a:r>
              <a:rPr lang="en-US" altLang="zh-CN" sz="2400" dirty="0"/>
              <a:t>applications</a:t>
            </a:r>
            <a:r>
              <a:rPr lang="zh-CN" altLang="en-US" sz="2400" dirty="0"/>
              <a:t> </a:t>
            </a:r>
            <a:r>
              <a:rPr lang="en-US" altLang="zh-CN" sz="2400" dirty="0"/>
              <a:t>want</a:t>
            </a:r>
            <a:r>
              <a:rPr lang="zh-CN" altLang="en-US" sz="2400" dirty="0"/>
              <a:t> </a:t>
            </a:r>
            <a:r>
              <a:rPr lang="en-US" altLang="zh-CN" sz="2400" dirty="0"/>
              <a:t>in-order</a:t>
            </a:r>
            <a:r>
              <a:rPr lang="zh-CN" altLang="en-US" sz="2400" dirty="0"/>
              <a:t> </a:t>
            </a:r>
            <a:r>
              <a:rPr lang="en-US" altLang="zh-CN" sz="2400" dirty="0"/>
              <a:t>guaranteed</a:t>
            </a:r>
            <a:r>
              <a:rPr lang="zh-CN" altLang="en-US" sz="2400" dirty="0"/>
              <a:t> </a:t>
            </a:r>
            <a:r>
              <a:rPr lang="en-US" altLang="zh-CN" sz="2400" dirty="0"/>
              <a:t>delivery</a:t>
            </a:r>
            <a:r>
              <a:rPr lang="zh-CN" altLang="en-US" sz="2400" dirty="0"/>
              <a:t> </a:t>
            </a:r>
            <a:r>
              <a:rPr lang="en-US" altLang="zh-CN" sz="2400" dirty="0"/>
              <a:t>service,</a:t>
            </a:r>
            <a:r>
              <a:rPr lang="zh-CN" altLang="en-US" sz="2400" dirty="0"/>
              <a:t> </a:t>
            </a:r>
            <a:r>
              <a:rPr lang="en-US" altLang="zh-CN" sz="2400" dirty="0"/>
              <a:t>e.g.</a:t>
            </a:r>
            <a:r>
              <a:rPr lang="zh-CN" altLang="en-US" sz="2400" dirty="0"/>
              <a:t> </a:t>
            </a:r>
            <a:r>
              <a:rPr lang="en-US" altLang="zh-CN" sz="2400" dirty="0"/>
              <a:t>video</a:t>
            </a:r>
            <a:r>
              <a:rPr lang="zh-CN" altLang="en-US" sz="2400" dirty="0"/>
              <a:t> </a:t>
            </a:r>
            <a:r>
              <a:rPr lang="en-US" altLang="zh-CN" sz="2400" dirty="0"/>
              <a:t>streaming.</a:t>
            </a:r>
          </a:p>
          <a:p>
            <a:pPr marL="800100" lvl="1"/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really,</a:t>
            </a:r>
            <a:r>
              <a:rPr lang="zh-CN" altLang="en-US" sz="2400" dirty="0"/>
              <a:t> </a:t>
            </a:r>
            <a:r>
              <a:rPr lang="en-US" altLang="zh-CN" sz="2400" dirty="0"/>
              <a:t>applications</a:t>
            </a:r>
            <a:r>
              <a:rPr lang="zh-CN" altLang="en-US" sz="2400" dirty="0"/>
              <a:t> </a:t>
            </a:r>
            <a:r>
              <a:rPr lang="en-US" altLang="zh-CN" sz="2400" dirty="0"/>
              <a:t>don’t</a:t>
            </a:r>
            <a:r>
              <a:rPr lang="zh-CN" altLang="en-US" sz="2400" dirty="0"/>
              <a:t> </a:t>
            </a:r>
            <a:r>
              <a:rPr lang="en-US" altLang="zh-CN" sz="2400" dirty="0"/>
              <a:t>care</a:t>
            </a:r>
            <a:r>
              <a:rPr lang="zh-CN" altLang="en-US" sz="2400" dirty="0"/>
              <a:t> </a:t>
            </a:r>
            <a:r>
              <a:rPr lang="en-US" altLang="zh-CN" sz="2400" dirty="0"/>
              <a:t>if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packet</a:t>
            </a:r>
            <a:r>
              <a:rPr lang="zh-CN" altLang="en-US" sz="2400" dirty="0"/>
              <a:t> </a:t>
            </a:r>
            <a:r>
              <a:rPr lang="en-US" altLang="zh-CN" sz="2400" dirty="0"/>
              <a:t>is</a:t>
            </a:r>
            <a:r>
              <a:rPr lang="zh-CN" altLang="en-US" sz="2400" dirty="0"/>
              <a:t> </a:t>
            </a:r>
            <a:r>
              <a:rPr lang="en-US" altLang="zh-CN" sz="2400" dirty="0"/>
              <a:t>guaranteed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be</a:t>
            </a:r>
            <a:r>
              <a:rPr lang="zh-CN" altLang="en-US" sz="2400" dirty="0"/>
              <a:t> </a:t>
            </a:r>
            <a:r>
              <a:rPr lang="en-US" altLang="zh-CN" sz="2400" dirty="0"/>
              <a:t>delivered</a:t>
            </a:r>
            <a:r>
              <a:rPr lang="zh-CN" altLang="en-US" sz="2400" dirty="0"/>
              <a:t> </a:t>
            </a:r>
            <a:r>
              <a:rPr lang="en-US" altLang="zh-CN" sz="2400" dirty="0"/>
              <a:t>from</a:t>
            </a:r>
            <a:r>
              <a:rPr lang="zh-CN" altLang="en-US" sz="2400" dirty="0"/>
              <a:t> </a:t>
            </a:r>
            <a:r>
              <a:rPr lang="en-US" altLang="zh-CN" sz="2400" dirty="0"/>
              <a:t>one</a:t>
            </a:r>
            <a:r>
              <a:rPr lang="zh-CN" altLang="en-US" sz="2400" dirty="0"/>
              <a:t> </a:t>
            </a:r>
            <a:r>
              <a:rPr lang="en-US" altLang="zh-CN" sz="2400" dirty="0"/>
              <a:t>router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another.</a:t>
            </a:r>
            <a:r>
              <a:rPr lang="zh-CN" altLang="en-US" sz="2400" dirty="0"/>
              <a:t> </a:t>
            </a:r>
            <a:r>
              <a:rPr lang="en-US" altLang="zh-CN" sz="2400" dirty="0"/>
              <a:t>They</a:t>
            </a:r>
            <a:r>
              <a:rPr lang="zh-CN" altLang="en-US" sz="2400" dirty="0"/>
              <a:t> </a:t>
            </a:r>
            <a:r>
              <a:rPr lang="en-US" altLang="zh-CN" sz="2400" dirty="0"/>
              <a:t>want</a:t>
            </a:r>
            <a:r>
              <a:rPr lang="zh-CN" altLang="en-US" sz="2400" dirty="0"/>
              <a:t> </a:t>
            </a:r>
            <a:r>
              <a:rPr lang="en-US" altLang="zh-CN" sz="2400" dirty="0"/>
              <a:t>end-to-end</a:t>
            </a:r>
            <a:r>
              <a:rPr lang="zh-CN" altLang="en-US" sz="2400" dirty="0"/>
              <a:t> </a:t>
            </a:r>
            <a:r>
              <a:rPr lang="en-US" altLang="zh-CN" sz="2400" dirty="0"/>
              <a:t>guaranteed</a:t>
            </a:r>
            <a:r>
              <a:rPr lang="zh-CN" altLang="en-US" sz="2400" dirty="0"/>
              <a:t> </a:t>
            </a:r>
            <a:r>
              <a:rPr lang="en-US" altLang="zh-CN" sz="2400" dirty="0"/>
              <a:t>delivery.</a:t>
            </a:r>
          </a:p>
        </p:txBody>
      </p:sp>
    </p:spTree>
    <p:extLst>
      <p:ext uri="{BB962C8B-B14F-4D97-AF65-F5344CB8AC3E}">
        <p14:creationId xmlns:p14="http://schemas.microsoft.com/office/powerpoint/2010/main" val="388703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 First…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design is more of an art.</a:t>
            </a:r>
          </a:p>
          <a:p>
            <a:pPr lvl="1"/>
            <a:r>
              <a:rPr lang="en-US" dirty="0"/>
              <a:t>This precept is more prescriptive than system design is meant to be.</a:t>
            </a:r>
          </a:p>
          <a:p>
            <a:pPr lvl="1"/>
            <a:r>
              <a:rPr lang="en-US" dirty="0"/>
              <a:t>Best taken as a starting point.</a:t>
            </a:r>
          </a:p>
          <a:p>
            <a:r>
              <a:rPr lang="en-US" dirty="0"/>
              <a:t>Helpful references:</a:t>
            </a:r>
          </a:p>
          <a:p>
            <a:pPr lvl="1"/>
            <a:r>
              <a:rPr lang="en-US" dirty="0"/>
              <a:t>Lampson, “Hints for Computer System Design.”</a:t>
            </a:r>
          </a:p>
          <a:p>
            <a:pPr lvl="1"/>
            <a:r>
              <a:rPr lang="en-US" dirty="0" err="1"/>
              <a:t>Saltzer</a:t>
            </a:r>
            <a:r>
              <a:rPr lang="en-US" dirty="0"/>
              <a:t>, “End to End Arguments in System Design.”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30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181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Encapsulation</a:t>
            </a:r>
          </a:p>
          <a:p>
            <a:pPr lvl="1"/>
            <a:r>
              <a:rPr lang="en-US" altLang="zh-CN" sz="2400" dirty="0"/>
              <a:t>Functionalities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encapsulated</a:t>
            </a:r>
            <a:r>
              <a:rPr lang="zh-CN" altLang="en-US" sz="2400" dirty="0"/>
              <a:t> </a:t>
            </a:r>
            <a:r>
              <a:rPr lang="en-US" altLang="zh-CN" sz="2400" dirty="0"/>
              <a:t>behind</a:t>
            </a:r>
            <a:r>
              <a:rPr lang="zh-CN" altLang="en-US" sz="2400" dirty="0"/>
              <a:t> </a:t>
            </a:r>
            <a:r>
              <a:rPr lang="en-US" altLang="zh-CN" sz="2400" dirty="0"/>
              <a:t>APIs.</a:t>
            </a:r>
          </a:p>
          <a:p>
            <a:r>
              <a:rPr lang="en-US" altLang="zh-CN" sz="2800" dirty="0">
                <a:solidFill>
                  <a:srgbClr val="FF0000"/>
                </a:solidFill>
              </a:rPr>
              <a:t>Functionality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>
                <a:solidFill>
                  <a:srgbClr val="FF0000"/>
                </a:solidFill>
              </a:rPr>
              <a:t>placement: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who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should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do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what</a:t>
            </a:r>
          </a:p>
          <a:p>
            <a:pPr lvl="2"/>
            <a:r>
              <a:rPr lang="en-US" altLang="zh-CN" sz="2000" dirty="0"/>
              <a:t>E.g.</a:t>
            </a:r>
            <a:r>
              <a:rPr lang="zh-CN" altLang="en-US" sz="2000" dirty="0"/>
              <a:t> </a:t>
            </a:r>
            <a:r>
              <a:rPr lang="en-US" altLang="zh-CN" sz="2000" dirty="0"/>
              <a:t>IP</a:t>
            </a:r>
            <a:r>
              <a:rPr lang="zh-CN" altLang="en-US" sz="2000" dirty="0"/>
              <a:t> </a:t>
            </a:r>
            <a:r>
              <a:rPr lang="en-US" altLang="zh-CN" sz="2000" dirty="0"/>
              <a:t>only</a:t>
            </a:r>
            <a:r>
              <a:rPr lang="zh-CN" altLang="en-US" sz="2000" dirty="0"/>
              <a:t> </a:t>
            </a:r>
            <a:r>
              <a:rPr lang="en-US" altLang="zh-CN" sz="2000" dirty="0"/>
              <a:t>does</a:t>
            </a:r>
            <a:r>
              <a:rPr lang="zh-CN" altLang="en-US" sz="2000" dirty="0"/>
              <a:t> </a:t>
            </a:r>
            <a:r>
              <a:rPr lang="en-US" altLang="zh-CN" sz="2000" dirty="0"/>
              <a:t>best-effort</a:t>
            </a:r>
            <a:r>
              <a:rPr lang="zh-CN" altLang="en-US" sz="2000" dirty="0"/>
              <a:t> </a:t>
            </a:r>
            <a:r>
              <a:rPr lang="en-US" altLang="zh-CN" sz="2000" dirty="0"/>
              <a:t>delivery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TCP</a:t>
            </a:r>
            <a:r>
              <a:rPr lang="zh-CN" altLang="en-US" sz="2000" dirty="0"/>
              <a:t> </a:t>
            </a:r>
            <a:r>
              <a:rPr lang="en-US" altLang="zh-CN" sz="2000" dirty="0"/>
              <a:t>takes</a:t>
            </a:r>
            <a:r>
              <a:rPr lang="zh-CN" altLang="en-US" sz="2000" dirty="0"/>
              <a:t> </a:t>
            </a:r>
            <a:r>
              <a:rPr lang="en-US" altLang="zh-CN" sz="2000" dirty="0"/>
              <a:t>care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out-of-order/lost</a:t>
            </a:r>
            <a:r>
              <a:rPr lang="zh-CN" altLang="en-US" sz="2000" dirty="0"/>
              <a:t> </a:t>
            </a:r>
            <a:r>
              <a:rPr lang="en-US" altLang="zh-CN" sz="2000" dirty="0"/>
              <a:t>packets.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Who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can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do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what</a:t>
            </a:r>
          </a:p>
          <a:p>
            <a:pPr lvl="2"/>
            <a:r>
              <a:rPr lang="en-US" altLang="zh-CN" sz="2000" dirty="0"/>
              <a:t>E.g.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transport</a:t>
            </a:r>
            <a:r>
              <a:rPr lang="zh-CN" altLang="en-US" sz="2000" dirty="0"/>
              <a:t> </a:t>
            </a:r>
            <a:r>
              <a:rPr lang="en-US" altLang="zh-CN" sz="2000" dirty="0"/>
              <a:t>layer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able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provide</a:t>
            </a:r>
            <a:r>
              <a:rPr lang="zh-CN" altLang="en-US" sz="2000" dirty="0"/>
              <a:t> </a:t>
            </a:r>
            <a:r>
              <a:rPr lang="en-US" altLang="zh-CN" sz="2000" dirty="0"/>
              <a:t>process-to-process</a:t>
            </a:r>
            <a:r>
              <a:rPr lang="zh-CN" altLang="en-US" sz="2000" dirty="0"/>
              <a:t> </a:t>
            </a:r>
            <a:r>
              <a:rPr lang="en-US" altLang="zh-CN" sz="2000" dirty="0"/>
              <a:t>communication.</a:t>
            </a:r>
          </a:p>
        </p:txBody>
      </p:sp>
    </p:spTree>
    <p:extLst>
      <p:ext uri="{BB962C8B-B14F-4D97-AF65-F5344CB8AC3E}">
        <p14:creationId xmlns:p14="http://schemas.microsoft.com/office/powerpoint/2010/main" val="43623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Last…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Again, system design is an ART. </a:t>
            </a:r>
          </a:p>
          <a:p>
            <a:pPr lvl="1"/>
            <a:r>
              <a:rPr lang="en-US"/>
              <a:t>There are many, many ways to design a system. We just gave you one of many.</a:t>
            </a:r>
          </a:p>
          <a:p>
            <a:pPr lvl="1"/>
            <a:r>
              <a:rPr lang="en-US"/>
              <a:t>You are free to take what you need from this precept and disregard the rest.</a:t>
            </a:r>
          </a:p>
        </p:txBody>
      </p:sp>
    </p:spTree>
    <p:extLst>
      <p:ext uri="{BB962C8B-B14F-4D97-AF65-F5344CB8AC3E}">
        <p14:creationId xmlns:p14="http://schemas.microsoft.com/office/powerpoint/2010/main" val="330063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5175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simple example: an interview question.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end-to-end</a:t>
            </a:r>
            <a:r>
              <a:rPr lang="zh-CN" altLang="en-US" dirty="0"/>
              <a:t> </a:t>
            </a:r>
            <a:r>
              <a:rPr lang="en-US" altLang="zh-CN" dirty="0"/>
              <a:t>principle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computer</a:t>
            </a:r>
            <a:r>
              <a:rPr lang="zh-CN" altLang="en-US" dirty="0"/>
              <a:t> </a:t>
            </a:r>
            <a:r>
              <a:rPr lang="en-US" altLang="zh-CN" dirty="0"/>
              <a:t>networking.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9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Interview Question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Simple Example</a:t>
            </a:r>
          </a:p>
        </p:txBody>
      </p:sp>
    </p:spTree>
    <p:extLst>
      <p:ext uri="{BB962C8B-B14F-4D97-AF65-F5344CB8AC3E}">
        <p14:creationId xmlns:p14="http://schemas.microsoft.com/office/powerpoint/2010/main" val="421821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Browser History Question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/>
              <a:t>Question</a:t>
            </a:r>
            <a:r>
              <a:rPr lang="en-US"/>
              <a:t>: design a class that keeps track of the most recently visited websites.</a:t>
            </a:r>
          </a:p>
        </p:txBody>
      </p:sp>
    </p:spTree>
    <p:extLst>
      <p:ext uri="{BB962C8B-B14F-4D97-AF65-F5344CB8AC3E}">
        <p14:creationId xmlns:p14="http://schemas.microsoft.com/office/powerpoint/2010/main" val="271877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Breaking It Down: A Sentence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/>
              <a:t>Question</a:t>
            </a:r>
            <a:r>
              <a:rPr lang="en-US" dirty="0"/>
              <a:t>: design a class that keeps track of the most recently visited websites.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Breaking it down: </a:t>
            </a:r>
            <a:r>
              <a:rPr lang="en-US" b="1" dirty="0">
                <a:solidFill>
                  <a:srgbClr val="FF0000"/>
                </a:solidFill>
              </a:rPr>
              <a:t>subject/verb/object</a:t>
            </a:r>
          </a:p>
          <a:p>
            <a:r>
              <a:rPr lang="en-US" dirty="0"/>
              <a:t>What is your input? From whom/ how will you receive it?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(subject)</a:t>
            </a:r>
          </a:p>
          <a:p>
            <a:r>
              <a:rPr lang="en-US" dirty="0"/>
              <a:t>What needs to happen input from to output? </a:t>
            </a:r>
            <a:r>
              <a:rPr lang="en-US" b="1" dirty="0">
                <a:solidFill>
                  <a:srgbClr val="FF0000"/>
                </a:solidFill>
              </a:rPr>
              <a:t>(verb)</a:t>
            </a:r>
          </a:p>
          <a:p>
            <a:r>
              <a:rPr lang="en-US" dirty="0"/>
              <a:t>What is your output? </a:t>
            </a:r>
            <a:r>
              <a:rPr lang="en-US" dirty="0" smtClean="0"/>
              <a:t>In what form will you return it</a:t>
            </a:r>
            <a:r>
              <a:rPr lang="en-US" dirty="0"/>
              <a:t>? </a:t>
            </a:r>
            <a:r>
              <a:rPr lang="en-US" b="1" dirty="0">
                <a:solidFill>
                  <a:srgbClr val="FF0000"/>
                </a:solidFill>
              </a:rPr>
              <a:t>(object)</a:t>
            </a:r>
          </a:p>
        </p:txBody>
      </p:sp>
    </p:spTree>
    <p:extLst>
      <p:ext uri="{BB962C8B-B14F-4D97-AF65-F5344CB8AC3E}">
        <p14:creationId xmlns:p14="http://schemas.microsoft.com/office/powerpoint/2010/main" val="79723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 in the Details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/>
              <a:t>Question</a:t>
            </a:r>
            <a:r>
              <a:rPr lang="en-US"/>
              <a:t>: design a class that keeps track of the most recently visited websites.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Input</a:t>
            </a:r>
            <a:r>
              <a:rPr lang="en-US"/>
              <a:t>: a stream over time of discrete ticks with website names. </a:t>
            </a:r>
            <a:r>
              <a:rPr lang="en-US">
                <a:solidFill>
                  <a:srgbClr val="FFFFFF"/>
                </a:solidFill>
              </a:rPr>
              <a:t>API: </a:t>
            </a:r>
            <a:r>
              <a:rPr lang="en-US" err="1">
                <a:solidFill>
                  <a:srgbClr val="FFFFFF"/>
                </a:solidFill>
              </a:rPr>
              <a:t>OnTick</a:t>
            </a:r>
            <a:r>
              <a:rPr lang="en-US">
                <a:solidFill>
                  <a:srgbClr val="FFFFFF"/>
                </a:solidFill>
              </a:rPr>
              <a:t>() callback.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Output</a:t>
            </a:r>
            <a:r>
              <a:rPr lang="en-US"/>
              <a:t>: a list of the most recent </a:t>
            </a:r>
            <a:r>
              <a:rPr lang="en-US" i="1"/>
              <a:t>n</a:t>
            </a:r>
            <a:r>
              <a:rPr lang="en-US"/>
              <a:t> websites. </a:t>
            </a:r>
            <a:r>
              <a:rPr lang="en-US">
                <a:solidFill>
                  <a:srgbClr val="FFFFFF"/>
                </a:solidFill>
              </a:rPr>
              <a:t>API: </a:t>
            </a:r>
            <a:r>
              <a:rPr lang="en-US" err="1">
                <a:solidFill>
                  <a:srgbClr val="FFFFFF"/>
                </a:solidFill>
              </a:rPr>
              <a:t>GetMostRecentWebsites</a:t>
            </a:r>
            <a:r>
              <a:rPr lang="en-US">
                <a:solidFill>
                  <a:srgbClr val="FFFFFF"/>
                </a:solidFill>
              </a:rPr>
              <a:t>() with some parameter n and some list output.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>
                <a:solidFill>
                  <a:srgbClr val="FFFFFF"/>
                </a:solidFill>
              </a:rPr>
              <a:t>Input / output </a:t>
            </a:r>
            <a:r>
              <a:rPr lang="en-US" b="1">
                <a:solidFill>
                  <a:srgbClr val="FFFFFF"/>
                </a:solidFill>
              </a:rPr>
              <a:t>informs your API</a:t>
            </a:r>
            <a:r>
              <a:rPr lang="en-US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38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Fill in the Details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/>
              <a:t>Question</a:t>
            </a:r>
            <a:r>
              <a:rPr lang="en-US"/>
              <a:t>: design a class that keeps track of the most recently visited websites.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Input</a:t>
            </a:r>
            <a:r>
              <a:rPr lang="en-US"/>
              <a:t>: a stream over time of discrete ticks with website names. </a:t>
            </a:r>
            <a:r>
              <a:rPr lang="en-US">
                <a:solidFill>
                  <a:srgbClr val="FFFFFF"/>
                </a:solidFill>
              </a:rPr>
              <a:t>API: </a:t>
            </a:r>
            <a:r>
              <a:rPr lang="en-US" err="1">
                <a:solidFill>
                  <a:srgbClr val="FFFFFF"/>
                </a:solidFill>
              </a:rPr>
              <a:t>OnTick</a:t>
            </a:r>
            <a:r>
              <a:rPr lang="en-US">
                <a:solidFill>
                  <a:srgbClr val="FFFFFF"/>
                </a:solidFill>
              </a:rPr>
              <a:t>() callback.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Output</a:t>
            </a:r>
            <a:r>
              <a:rPr lang="en-US"/>
              <a:t>: a list of the most recent </a:t>
            </a:r>
            <a:r>
              <a:rPr lang="en-US" i="1"/>
              <a:t>n</a:t>
            </a:r>
            <a:r>
              <a:rPr lang="en-US"/>
              <a:t> websites. </a:t>
            </a:r>
            <a:r>
              <a:rPr lang="en-US">
                <a:solidFill>
                  <a:srgbClr val="FFFFFF"/>
                </a:solidFill>
              </a:rPr>
              <a:t>API: </a:t>
            </a:r>
            <a:r>
              <a:rPr lang="en-US" err="1">
                <a:solidFill>
                  <a:srgbClr val="FFFFFF"/>
                </a:solidFill>
              </a:rPr>
              <a:t>GetMostRecentWebsites</a:t>
            </a:r>
            <a:r>
              <a:rPr lang="en-US">
                <a:solidFill>
                  <a:srgbClr val="FFFFFF"/>
                </a:solidFill>
              </a:rPr>
              <a:t>() with some parameter n and some list output.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Input / output </a:t>
            </a:r>
            <a:r>
              <a:rPr lang="en-US" b="1"/>
              <a:t>informs your interface (API)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86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 in the Details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96301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/>
              <a:t>Question</a:t>
            </a:r>
            <a:r>
              <a:rPr lang="en-US"/>
              <a:t>: design a class that keeps track of the most recently visited websites.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Input</a:t>
            </a:r>
            <a:r>
              <a:rPr lang="en-US"/>
              <a:t>: a stream over time of discrete ticks with website names. </a:t>
            </a:r>
            <a:r>
              <a:rPr lang="en-US" b="1">
                <a:solidFill>
                  <a:srgbClr val="FF0000"/>
                </a:solidFill>
              </a:rPr>
              <a:t>API: </a:t>
            </a:r>
            <a:r>
              <a:rPr lang="en-US" b="1" err="1">
                <a:solidFill>
                  <a:srgbClr val="FF0000"/>
                </a:solidFill>
              </a:rPr>
              <a:t>OnTick</a:t>
            </a:r>
            <a:r>
              <a:rPr lang="en-US" b="1">
                <a:solidFill>
                  <a:srgbClr val="FF0000"/>
                </a:solidFill>
              </a:rPr>
              <a:t>() callback.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i="1"/>
              <a:t>Output</a:t>
            </a:r>
            <a:r>
              <a:rPr lang="en-US"/>
              <a:t>: a list of the most recent </a:t>
            </a:r>
            <a:r>
              <a:rPr lang="en-US" i="1"/>
              <a:t>n</a:t>
            </a:r>
            <a:r>
              <a:rPr lang="en-US"/>
              <a:t> websites.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API: </a:t>
            </a:r>
            <a:r>
              <a:rPr lang="en-US" b="1" err="1">
                <a:solidFill>
                  <a:schemeClr val="bg1"/>
                </a:solidFill>
              </a:rPr>
              <a:t>GetMostRecentWebsites</a:t>
            </a:r>
            <a:r>
              <a:rPr lang="en-US" b="1">
                <a:solidFill>
                  <a:schemeClr val="bg1"/>
                </a:solidFill>
              </a:rPr>
              <a:t>() with some parameter n and some list output.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Input / output </a:t>
            </a:r>
            <a:r>
              <a:rPr lang="en-US" b="1"/>
              <a:t>informs your interface (API)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866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308</TotalTime>
  <Words>1210</Words>
  <Application>Microsoft Macintosh PowerPoint</Application>
  <PresentationFormat>On-screen Show (4:3)</PresentationFormat>
  <Paragraphs>238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COS 418 Precept: System Design</vt:lpstr>
      <vt:lpstr>But First…</vt:lpstr>
      <vt:lpstr>Outline</vt:lpstr>
      <vt:lpstr>An Interview Question</vt:lpstr>
      <vt:lpstr>The Browser History Question</vt:lpstr>
      <vt:lpstr>Breaking It Down: A Sentence</vt:lpstr>
      <vt:lpstr>Fill in the Details</vt:lpstr>
      <vt:lpstr>Fill in the Details</vt:lpstr>
      <vt:lpstr>Fill in the Details</vt:lpstr>
      <vt:lpstr>Fill in the Details</vt:lpstr>
      <vt:lpstr>Start with the Happy Case(s)</vt:lpstr>
      <vt:lpstr>Reason Through the Edge Case(s)</vt:lpstr>
      <vt:lpstr>Reason through the Edge Case(s)</vt:lpstr>
      <vt:lpstr>Trade Offs and Assumptions</vt:lpstr>
      <vt:lpstr>Iterating on Your Design</vt:lpstr>
      <vt:lpstr>The end-to-end Principle</vt:lpstr>
      <vt:lpstr>The End-to-End Principle</vt:lpstr>
      <vt:lpstr>The End-to-End Principle</vt:lpstr>
      <vt:lpstr>The End-to-End Principle</vt:lpstr>
      <vt:lpstr>Summary</vt:lpstr>
      <vt:lpstr>And Last…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 418: System Design</dc:title>
  <dc:creator>Jennifer Lam</dc:creator>
  <cp:lastModifiedBy>Jennifer Lam</cp:lastModifiedBy>
  <cp:revision>25</cp:revision>
  <dcterms:created xsi:type="dcterms:W3CDTF">2019-10-15T18:50:29Z</dcterms:created>
  <dcterms:modified xsi:type="dcterms:W3CDTF">2019-10-19T21:20:59Z</dcterms:modified>
</cp:coreProperties>
</file>